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4" r:id="rId14"/>
    <p:sldId id="268" r:id="rId15"/>
    <p:sldId id="269" r:id="rId16"/>
    <p:sldId id="270" r:id="rId17"/>
    <p:sldId id="272" r:id="rId18"/>
    <p:sldId id="271" r:id="rId19"/>
    <p:sldId id="274" r:id="rId20"/>
    <p:sldId id="273" r:id="rId21"/>
    <p:sldId id="275" r:id="rId22"/>
    <p:sldId id="276" r:id="rId23"/>
    <p:sldId id="27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45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1864C-BC2D-48D0-A10C-1792FE9BF288}" type="datetimeFigureOut">
              <a:rPr lang="ru-RU" smtClean="0"/>
              <a:pPr/>
              <a:t>15.02.2016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5901-64D1-4DA1-82A6-D1B38FC83D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1864C-BC2D-48D0-A10C-1792FE9BF288}" type="datetimeFigureOut">
              <a:rPr lang="ru-RU" smtClean="0"/>
              <a:pPr/>
              <a:t>15.02.2016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5901-64D1-4DA1-82A6-D1B38FC83D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1864C-BC2D-48D0-A10C-1792FE9BF288}" type="datetimeFigureOut">
              <a:rPr lang="ru-RU" smtClean="0"/>
              <a:pPr/>
              <a:t>15.02.2016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5901-64D1-4DA1-82A6-D1B38FC83D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1864C-BC2D-48D0-A10C-1792FE9BF288}" type="datetimeFigureOut">
              <a:rPr lang="ru-RU" smtClean="0"/>
              <a:pPr/>
              <a:t>15.02.2016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5901-64D1-4DA1-82A6-D1B38FC83D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1864C-BC2D-48D0-A10C-1792FE9BF288}" type="datetimeFigureOut">
              <a:rPr lang="ru-RU" smtClean="0"/>
              <a:pPr/>
              <a:t>15.02.2016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5901-64D1-4DA1-82A6-D1B38FC83D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1864C-BC2D-48D0-A10C-1792FE9BF288}" type="datetimeFigureOut">
              <a:rPr lang="ru-RU" smtClean="0"/>
              <a:pPr/>
              <a:t>15.02.2016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5901-64D1-4DA1-82A6-D1B38FC83D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1864C-BC2D-48D0-A10C-1792FE9BF288}" type="datetimeFigureOut">
              <a:rPr lang="ru-RU" smtClean="0"/>
              <a:pPr/>
              <a:t>15.02.2016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5901-64D1-4DA1-82A6-D1B38FC83D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1864C-BC2D-48D0-A10C-1792FE9BF288}" type="datetimeFigureOut">
              <a:rPr lang="ru-RU" smtClean="0"/>
              <a:pPr/>
              <a:t>15.02.2016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5901-64D1-4DA1-82A6-D1B38FC83D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1864C-BC2D-48D0-A10C-1792FE9BF288}" type="datetimeFigureOut">
              <a:rPr lang="ru-RU" smtClean="0"/>
              <a:pPr/>
              <a:t>15.02.2016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5901-64D1-4DA1-82A6-D1B38FC83D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1864C-BC2D-48D0-A10C-1792FE9BF288}" type="datetimeFigureOut">
              <a:rPr lang="ru-RU" smtClean="0"/>
              <a:pPr/>
              <a:t>15.02.2016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5901-64D1-4DA1-82A6-D1B38FC83D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1864C-BC2D-48D0-A10C-1792FE9BF288}" type="datetimeFigureOut">
              <a:rPr lang="ru-RU" smtClean="0"/>
              <a:pPr/>
              <a:t>15.02.2016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15901-64D1-4DA1-82A6-D1B38FC83D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91864C-BC2D-48D0-A10C-1792FE9BF288}" type="datetimeFigureOut">
              <a:rPr lang="ru-RU" smtClean="0"/>
              <a:pPr/>
              <a:t>15.02.2016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15901-64D1-4DA1-82A6-D1B38FC83D4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6000" dirty="0" smtClean="0">
                <a:solidFill>
                  <a:schemeClr val="accent1">
                    <a:lumMod val="75000"/>
                  </a:schemeClr>
                </a:solidFill>
              </a:rPr>
              <a:t>Спортивные праздники и развлечения </a:t>
            </a:r>
            <a:br>
              <a:rPr lang="ru-RU" sz="60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6000" dirty="0" smtClean="0">
                <a:solidFill>
                  <a:schemeClr val="accent1">
                    <a:lumMod val="75000"/>
                  </a:schemeClr>
                </a:solidFill>
              </a:rPr>
              <a:t>для детей нашего МАДОУ №308</a:t>
            </a:r>
            <a:endParaRPr lang="ru-RU" sz="6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Г</a:t>
            </a:r>
            <a:r>
              <a:rPr lang="ru-RU" sz="2700" dirty="0" smtClean="0">
                <a:solidFill>
                  <a:srgbClr val="FF0000"/>
                </a:solidFill>
              </a:rPr>
              <a:t>лавным организатором всех физкультурно-спортивных мероприятий детского сада является Кузнецова Ирина Ивановна – инструктор по физической культуре,  педагог первой квалификационной категории</a:t>
            </a:r>
            <a:r>
              <a:rPr lang="ru-RU" sz="2700" dirty="0" smtClean="0"/>
              <a:t>.</a:t>
            </a:r>
            <a:endParaRPr lang="ru-RU" sz="2700" dirty="0" smtClean="0"/>
          </a:p>
        </p:txBody>
      </p:sp>
      <p:pic>
        <p:nvPicPr>
          <p:cNvPr id="8" name="Содержимое 7" descr="IMG_82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78516" y="1785938"/>
            <a:ext cx="5786967" cy="4340225"/>
          </a:xfr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Урок  ГТО</a:t>
            </a:r>
            <a:endParaRPr lang="ru-RU" dirty="0"/>
          </a:p>
        </p:txBody>
      </p:sp>
      <p:pic>
        <p:nvPicPr>
          <p:cNvPr id="4" name="Содержимое 3" descr="20150908_1109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00364" y="1600200"/>
            <a:ext cx="7543272" cy="4525963"/>
          </a:xfrm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Молодецкие игры</a:t>
            </a:r>
            <a:endParaRPr lang="ru-RU" dirty="0"/>
          </a:p>
        </p:txBody>
      </p:sp>
      <p:pic>
        <p:nvPicPr>
          <p:cNvPr id="7" name="Содержимое 6" descr="DSC0832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8" name="Содержимое 7" descr="DSC0835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rgbClr val="FF0000"/>
                </a:solidFill>
              </a:rPr>
              <a:t>Физкульт</a:t>
            </a:r>
            <a:r>
              <a:rPr lang="ru-RU" dirty="0" smtClean="0">
                <a:solidFill>
                  <a:srgbClr val="FF0000"/>
                </a:solidFill>
              </a:rPr>
              <a:t> – ура!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Кто кого перетянет?!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5" name="Содержимое 4" descr="DSC_044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301" y="2803857"/>
            <a:ext cx="4039985" cy="2693324"/>
          </a:xfrm>
        </p:spPr>
      </p:pic>
      <p:sp>
        <p:nvSpPr>
          <p:cNvPr id="9" name="Текст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Волчья вечеринка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6" name="Содержимое 5" descr="DSCN6722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920" y="2635524"/>
            <a:ext cx="4039985" cy="3029989"/>
          </a:xfrm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Развлекаемся, играем, 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 ловкость и силу приумножаем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Содержимое 4" descr="DSCN676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Содержимое 5" descr="DSCN358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Вместе весело играть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Содержимое 4" descr="DSCN592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Содержимое 5" descr="DSCN244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Мы со спортом крепко дружим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Содержимое 4" descr="DSCN250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Содержимое 5" descr="DSCN312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Соревнуемся на славу</a:t>
            </a:r>
            <a:endParaRPr lang="ru-RU" dirty="0"/>
          </a:p>
        </p:txBody>
      </p:sp>
      <p:pic>
        <p:nvPicPr>
          <p:cNvPr id="5" name="Содержимое 4" descr="DSCN314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Содержимое 5" descr="DSCN305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Сколько веселых забав и затей</a:t>
            </a:r>
            <a:br>
              <a:rPr lang="ru-RU" sz="3600" dirty="0" smtClean="0">
                <a:solidFill>
                  <a:srgbClr val="FF0000"/>
                </a:solidFill>
              </a:rPr>
            </a:br>
            <a:r>
              <a:rPr lang="ru-RU" sz="3600" dirty="0" smtClean="0">
                <a:solidFill>
                  <a:srgbClr val="FF0000"/>
                </a:solidFill>
              </a:rPr>
              <a:t>Придумано в детском саду для детей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5" name="Содержимое 4" descr="IMG_319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516981"/>
            <a:ext cx="4038600" cy="2692400"/>
          </a:xfrm>
        </p:spPr>
      </p:pic>
      <p:pic>
        <p:nvPicPr>
          <p:cNvPr id="6" name="Содержимое 5" descr="IMG_322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516981"/>
            <a:ext cx="4038600" cy="2692400"/>
          </a:xfr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IMG_323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714356"/>
            <a:ext cx="4038600" cy="2692400"/>
          </a:xfrm>
        </p:spPr>
      </p:pic>
      <p:pic>
        <p:nvPicPr>
          <p:cNvPr id="6" name="Содержимое 5" descr="IMG_325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3438" y="3571876"/>
            <a:ext cx="4038600" cy="2692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Для веселья и смеха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нам ничто не помеха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Содержимое 4" descr="DSCN706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Содержимое 5" descr="DSCN711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 Командам дан старт, соревнование начинается!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Содержимое 4" descr="DSCN315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Содержимое 5" descr="DSCN315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Солнце, воздух и вода – 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наши лучшие друзья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Содержимое 4" descr="DSC0846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Содержимое 5" descr="DSC0843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DSC0838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357166"/>
            <a:ext cx="4038600" cy="3028950"/>
          </a:xfrm>
        </p:spPr>
      </p:pic>
      <p:pic>
        <p:nvPicPr>
          <p:cNvPr id="9" name="Содержимое 8" descr="DSC0839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14876" y="3286124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DSC0819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Наши дети – постоянные участники районных фестивалей здоровья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DSC076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57667" y="1600200"/>
            <a:ext cx="8028665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В ловкости и быстроте нам нет равных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DSC0765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724850"/>
            <a:ext cx="4038600" cy="2276662"/>
          </a:xfrm>
        </p:spPr>
      </p:pic>
      <p:pic>
        <p:nvPicPr>
          <p:cNvPr id="7" name="Содержимое 6" descr="DSC0768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24850"/>
            <a:ext cx="4038600" cy="22766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Мы- победители!</a:t>
            </a:r>
            <a:endParaRPr lang="ru-RU" dirty="0"/>
          </a:p>
        </p:txBody>
      </p:sp>
      <p:pic>
        <p:nvPicPr>
          <p:cNvPr id="7" name="Содержимое 6" descr="DSC065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57667" y="1600200"/>
            <a:ext cx="8028665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Спорт нам поможет, </a:t>
            </a:r>
            <a:br>
              <a:rPr lang="ru-RU" dirty="0" smtClean="0"/>
            </a:br>
            <a:r>
              <a:rPr lang="ru-RU" dirty="0" smtClean="0"/>
              <a:t>Силы умножит!</a:t>
            </a:r>
            <a:endParaRPr lang="ru-RU" dirty="0"/>
          </a:p>
        </p:txBody>
      </p:sp>
      <p:pic>
        <p:nvPicPr>
          <p:cNvPr id="5" name="Содержимое 4" descr="DSC0653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724850"/>
            <a:ext cx="4038600" cy="2276662"/>
          </a:xfrm>
        </p:spPr>
      </p:pic>
      <p:pic>
        <p:nvPicPr>
          <p:cNvPr id="6" name="Содержимое 5" descr="DSC0655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724850"/>
            <a:ext cx="4038600" cy="22766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DSC0660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428604"/>
            <a:ext cx="4038600" cy="2276662"/>
          </a:xfrm>
        </p:spPr>
      </p:pic>
      <p:pic>
        <p:nvPicPr>
          <p:cNvPr id="6" name="Содержимое 5" descr="DSC0663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86314" y="3357562"/>
            <a:ext cx="4038600" cy="22766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Соревнуемся не для награды,</a:t>
            </a:r>
            <a:br>
              <a:rPr lang="ru-RU" dirty="0" smtClean="0"/>
            </a:br>
            <a:r>
              <a:rPr lang="ru-RU" dirty="0" smtClean="0"/>
              <a:t>хотя подаркам очень рады!</a:t>
            </a:r>
            <a:endParaRPr lang="ru-RU" dirty="0"/>
          </a:p>
        </p:txBody>
      </p:sp>
      <p:pic>
        <p:nvPicPr>
          <p:cNvPr id="7" name="Содержимое 6" descr="DSC066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57667" y="1600200"/>
            <a:ext cx="8028665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Спортивные праздники и развлечения в детском саду – это: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7" name="Содержимое 6" descr="DSC0839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5050" y="1282700"/>
            <a:ext cx="5111750" cy="3833813"/>
          </a:xfrm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428596" y="1428736"/>
            <a:ext cx="3008313" cy="5000660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ru-RU" sz="1700" dirty="0" smtClean="0">
                <a:solidFill>
                  <a:srgbClr val="7030A0"/>
                </a:solidFill>
              </a:rPr>
              <a:t>- сохранение и укрепление здоровья детей;</a:t>
            </a:r>
          </a:p>
          <a:p>
            <a:pPr lvl="0">
              <a:buFontTx/>
              <a:buChar char="-"/>
            </a:pPr>
            <a:r>
              <a:rPr lang="ru-RU" sz="1700" dirty="0" smtClean="0">
                <a:solidFill>
                  <a:srgbClr val="7030A0"/>
                </a:solidFill>
              </a:rPr>
              <a:t>формирование привычки к здоровому образу жизни</a:t>
            </a:r>
          </a:p>
          <a:p>
            <a:pPr>
              <a:buFontTx/>
              <a:buChar char="-"/>
            </a:pPr>
            <a:r>
              <a:rPr lang="ru-RU" sz="1700" dirty="0" smtClean="0">
                <a:solidFill>
                  <a:srgbClr val="7030A0"/>
                </a:solidFill>
              </a:rPr>
              <a:t>- формирование потребности в ежедневной двигательной де­ятельности;</a:t>
            </a:r>
          </a:p>
          <a:p>
            <a:pPr>
              <a:buFontTx/>
              <a:buChar char="-"/>
            </a:pPr>
            <a:r>
              <a:rPr lang="ru-RU" sz="1700" dirty="0" smtClean="0">
                <a:solidFill>
                  <a:srgbClr val="7030A0"/>
                </a:solidFill>
              </a:rPr>
              <a:t>-формирование психологического здоровья у дошкольников;</a:t>
            </a:r>
          </a:p>
          <a:p>
            <a:pPr>
              <a:buFontTx/>
              <a:buChar char="-"/>
            </a:pPr>
            <a:r>
              <a:rPr lang="ru-RU" sz="1700" dirty="0" smtClean="0">
                <a:solidFill>
                  <a:srgbClr val="7030A0"/>
                </a:solidFill>
              </a:rPr>
              <a:t>- осознание и осмысление собственного «я», преодоление барьеров в общении, формирование коммуникативных на­выков;</a:t>
            </a:r>
          </a:p>
          <a:p>
            <a:pPr>
              <a:buFontTx/>
              <a:buChar char="-"/>
            </a:pPr>
            <a:r>
              <a:rPr lang="ru-RU" sz="1700" dirty="0" smtClean="0">
                <a:solidFill>
                  <a:srgbClr val="7030A0"/>
                </a:solidFill>
              </a:rPr>
              <a:t>- развитие внимания, сосредоточенности, организованности, воображения, фантазии, умения управлять своими поступками, чувствами.</a:t>
            </a:r>
          </a:p>
          <a:p>
            <a:pPr lvl="0">
              <a:buFontTx/>
              <a:buChar char="-"/>
            </a:pPr>
            <a:endParaRPr lang="ru-RU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179</Words>
  <Application>Microsoft Office PowerPoint</Application>
  <PresentationFormat>Экран (4:3)</PresentationFormat>
  <Paragraphs>27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Спортивные праздники и развлечения  для детей нашего МАДОУ №308</vt:lpstr>
      <vt:lpstr>Главным организатором всех физкультурно-спортивных мероприятий детского сада является Кузнецова Ирина Ивановна – инструктор по физической культуре,  педагог первой квалификационной категории.</vt:lpstr>
      <vt:lpstr>Урок  ГТО</vt:lpstr>
      <vt:lpstr>Молодецкие игры</vt:lpstr>
      <vt:lpstr>Физкульт – ура! </vt:lpstr>
      <vt:lpstr>Развлекаемся, играем,   ловкость и силу приумножаем</vt:lpstr>
      <vt:lpstr>Вместе весело играть</vt:lpstr>
      <vt:lpstr>Мы со спортом крепко дружим</vt:lpstr>
      <vt:lpstr>Соревнуемся на славу</vt:lpstr>
      <vt:lpstr>Сколько веселых забав и затей Придумано в детском саду для детей</vt:lpstr>
      <vt:lpstr>Слайд 11</vt:lpstr>
      <vt:lpstr>Для веселья и смеха нам ничто не помеха</vt:lpstr>
      <vt:lpstr> Командам дан старт, соревнование начинается!</vt:lpstr>
      <vt:lpstr>Солнце, воздух и вода –  наши лучшие друзья</vt:lpstr>
      <vt:lpstr>Слайд 15</vt:lpstr>
      <vt:lpstr>Слайд 16</vt:lpstr>
      <vt:lpstr>Наши дети – постоянные участники районных фестивалей здоровья</vt:lpstr>
      <vt:lpstr>В ловкости и быстроте нам нет равных</vt:lpstr>
      <vt:lpstr>Мы- победители!</vt:lpstr>
      <vt:lpstr>Спорт нам поможет,  Силы умножит!</vt:lpstr>
      <vt:lpstr>Слайд 21</vt:lpstr>
      <vt:lpstr>Соревнуемся не для награды, хотя подаркам очень рады!</vt:lpstr>
      <vt:lpstr>Спортивные праздники и развлечения в детском саду – это: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Спортивные праздники и развлечения  для детей нашего МАДОУ №308</dc:title>
  <dc:creator>Евросеть</dc:creator>
  <cp:lastModifiedBy>Евросеть</cp:lastModifiedBy>
  <cp:revision>4</cp:revision>
  <dcterms:created xsi:type="dcterms:W3CDTF">2016-02-12T14:57:25Z</dcterms:created>
  <dcterms:modified xsi:type="dcterms:W3CDTF">2016-02-15T03:05:07Z</dcterms:modified>
</cp:coreProperties>
</file>