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68" r:id="rId5"/>
    <p:sldId id="269" r:id="rId6"/>
    <p:sldId id="270" r:id="rId7"/>
    <p:sldId id="271" r:id="rId8"/>
    <p:sldId id="272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3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30CF9E-C57A-465A-BF62-67959CD0907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8D7D0FD-0917-4586-A4B6-B57D92E8C145}">
      <dgm:prSet phldrT="[Текст]" custT="1"/>
      <dgm:spPr/>
      <dgm:t>
        <a:bodyPr/>
        <a:lstStyle/>
        <a:p>
          <a:r>
            <a:rPr lang="ru-RU" sz="2500" b="1" dirty="0" smtClean="0"/>
            <a:t>Закаливание воздухом</a:t>
          </a:r>
          <a:endParaRPr lang="ru-RU" sz="2500" b="1" dirty="0"/>
        </a:p>
      </dgm:t>
    </dgm:pt>
    <dgm:pt modelId="{1BC4D6D2-9EE2-46C9-8706-D104BFD492D1}" type="parTrans" cxnId="{D9D91BA2-F6BF-41DA-B6D8-918509BBCD3E}">
      <dgm:prSet/>
      <dgm:spPr/>
      <dgm:t>
        <a:bodyPr/>
        <a:lstStyle/>
        <a:p>
          <a:endParaRPr lang="ru-RU"/>
        </a:p>
      </dgm:t>
    </dgm:pt>
    <dgm:pt modelId="{0FB24AB4-C28F-4227-8A78-58E66952CF56}" type="sibTrans" cxnId="{D9D91BA2-F6BF-41DA-B6D8-918509BBCD3E}">
      <dgm:prSet/>
      <dgm:spPr/>
      <dgm:t>
        <a:bodyPr/>
        <a:lstStyle/>
        <a:p>
          <a:endParaRPr lang="ru-RU"/>
        </a:p>
      </dgm:t>
    </dgm:pt>
    <dgm:pt modelId="{A8B423E0-3E7B-47B9-842E-80BC493A7AD8}">
      <dgm:prSet phldrT="[Текст]" custT="1"/>
      <dgm:spPr/>
      <dgm:t>
        <a:bodyPr/>
        <a:lstStyle/>
        <a:p>
          <a:r>
            <a:rPr lang="ru-RU" sz="2500" b="1" dirty="0" smtClean="0"/>
            <a:t>Воздушные ванны</a:t>
          </a:r>
          <a:endParaRPr lang="ru-RU" sz="2500" b="1" dirty="0"/>
        </a:p>
      </dgm:t>
    </dgm:pt>
    <dgm:pt modelId="{611742AD-BA47-46F8-A919-87AA5EB299FC}" type="parTrans" cxnId="{5A126250-D224-4686-B996-1A8C89FB740C}">
      <dgm:prSet/>
      <dgm:spPr/>
      <dgm:t>
        <a:bodyPr/>
        <a:lstStyle/>
        <a:p>
          <a:endParaRPr lang="ru-RU"/>
        </a:p>
      </dgm:t>
    </dgm:pt>
    <dgm:pt modelId="{B6C848EC-25D0-4F55-8D3C-84BDDD733004}" type="sibTrans" cxnId="{5A126250-D224-4686-B996-1A8C89FB740C}">
      <dgm:prSet/>
      <dgm:spPr/>
      <dgm:t>
        <a:bodyPr/>
        <a:lstStyle/>
        <a:p>
          <a:endParaRPr lang="ru-RU"/>
        </a:p>
      </dgm:t>
    </dgm:pt>
    <dgm:pt modelId="{563E715D-FAC2-4396-96FF-A6B53B7CF747}">
      <dgm:prSet phldrT="[Текст]" custT="1"/>
      <dgm:spPr/>
      <dgm:t>
        <a:bodyPr/>
        <a:lstStyle/>
        <a:p>
          <a:r>
            <a:rPr lang="ru-RU" sz="2500" b="1" dirty="0" smtClean="0"/>
            <a:t>Сухое обтирание</a:t>
          </a:r>
          <a:endParaRPr lang="ru-RU" sz="2500" b="1" dirty="0"/>
        </a:p>
      </dgm:t>
    </dgm:pt>
    <dgm:pt modelId="{674534AA-1069-4D9B-8A3E-52ECB42B90F3}" type="parTrans" cxnId="{E40E4694-03BB-4449-BF57-F3E177D1A18A}">
      <dgm:prSet/>
      <dgm:spPr/>
      <dgm:t>
        <a:bodyPr/>
        <a:lstStyle/>
        <a:p>
          <a:endParaRPr lang="ru-RU"/>
        </a:p>
      </dgm:t>
    </dgm:pt>
    <dgm:pt modelId="{45CE0947-D3DC-4BAE-843E-EF83D3A21A9F}" type="sibTrans" cxnId="{E40E4694-03BB-4449-BF57-F3E177D1A18A}">
      <dgm:prSet/>
      <dgm:spPr/>
      <dgm:t>
        <a:bodyPr/>
        <a:lstStyle/>
        <a:p>
          <a:endParaRPr lang="ru-RU"/>
        </a:p>
      </dgm:t>
    </dgm:pt>
    <dgm:pt modelId="{F21A3A1E-E31F-48D2-817A-6284042ADFAD}">
      <dgm:prSet phldrT="[Текст]" custT="1"/>
      <dgm:spPr/>
      <dgm:t>
        <a:bodyPr/>
        <a:lstStyle/>
        <a:p>
          <a:r>
            <a:rPr lang="ru-RU" sz="2100" b="1" dirty="0" smtClean="0"/>
            <a:t>Общие водные процедуры</a:t>
          </a:r>
          <a:endParaRPr lang="ru-RU" sz="2100" b="1" dirty="0"/>
        </a:p>
      </dgm:t>
    </dgm:pt>
    <dgm:pt modelId="{9A84A938-C9FE-4AE8-822E-2CFAE602E53A}" type="parTrans" cxnId="{FF97AD66-06CF-4A67-8CDB-457850B9494D}">
      <dgm:prSet/>
      <dgm:spPr/>
      <dgm:t>
        <a:bodyPr/>
        <a:lstStyle/>
        <a:p>
          <a:endParaRPr lang="ru-RU"/>
        </a:p>
      </dgm:t>
    </dgm:pt>
    <dgm:pt modelId="{0DF71B93-0860-4C6E-A890-D7E7B4C0DD4F}" type="sibTrans" cxnId="{FF97AD66-06CF-4A67-8CDB-457850B9494D}">
      <dgm:prSet/>
      <dgm:spPr/>
      <dgm:t>
        <a:bodyPr/>
        <a:lstStyle/>
        <a:p>
          <a:endParaRPr lang="ru-RU"/>
        </a:p>
      </dgm:t>
    </dgm:pt>
    <dgm:pt modelId="{70EA1806-971F-42BD-B60A-1442C216E566}">
      <dgm:prSet phldrT="[Текст]" custT="1"/>
      <dgm:spPr/>
      <dgm:t>
        <a:bodyPr/>
        <a:lstStyle/>
        <a:p>
          <a:pPr algn="l"/>
          <a:r>
            <a:rPr lang="ru-RU" sz="2200" b="1" dirty="0" smtClean="0"/>
            <a:t>Дыхательная гимнастика</a:t>
          </a:r>
          <a:endParaRPr lang="ru-RU" sz="2200" b="1" dirty="0"/>
        </a:p>
      </dgm:t>
    </dgm:pt>
    <dgm:pt modelId="{3B9E8525-D646-41D5-AF1C-78E19C2A0EC4}" type="parTrans" cxnId="{D72C4F86-7AD1-4AF0-A4FB-8F169D14BA54}">
      <dgm:prSet/>
      <dgm:spPr/>
      <dgm:t>
        <a:bodyPr/>
        <a:lstStyle/>
        <a:p>
          <a:endParaRPr lang="ru-RU"/>
        </a:p>
      </dgm:t>
    </dgm:pt>
    <dgm:pt modelId="{188758A4-B03B-44B3-BCE5-18A4E7C6E3A7}" type="sibTrans" cxnId="{D72C4F86-7AD1-4AF0-A4FB-8F169D14BA54}">
      <dgm:prSet/>
      <dgm:spPr/>
      <dgm:t>
        <a:bodyPr/>
        <a:lstStyle/>
        <a:p>
          <a:endParaRPr lang="ru-RU"/>
        </a:p>
      </dgm:t>
    </dgm:pt>
    <dgm:pt modelId="{F9A7EDCF-CBDB-457E-B3F3-B8D9E482DD66}">
      <dgm:prSet phldrT="[Текст]" custT="1"/>
      <dgm:spPr/>
      <dgm:t>
        <a:bodyPr/>
        <a:lstStyle/>
        <a:p>
          <a:r>
            <a:rPr lang="ru-RU" sz="2500" b="1" dirty="0" smtClean="0"/>
            <a:t>Прогулки</a:t>
          </a:r>
          <a:endParaRPr lang="ru-RU" sz="2500" b="1" dirty="0"/>
        </a:p>
      </dgm:t>
    </dgm:pt>
    <dgm:pt modelId="{7AE73385-C785-470A-9615-F46B142477C4}" type="parTrans" cxnId="{3CAE0378-1452-4169-A103-250F9532473D}">
      <dgm:prSet/>
      <dgm:spPr/>
      <dgm:t>
        <a:bodyPr/>
        <a:lstStyle/>
        <a:p>
          <a:endParaRPr lang="ru-RU"/>
        </a:p>
      </dgm:t>
    </dgm:pt>
    <dgm:pt modelId="{BC5BD815-DCE1-4A36-B531-D9F412C10A04}" type="sibTrans" cxnId="{3CAE0378-1452-4169-A103-250F9532473D}">
      <dgm:prSet/>
      <dgm:spPr/>
      <dgm:t>
        <a:bodyPr/>
        <a:lstStyle/>
        <a:p>
          <a:endParaRPr lang="ru-RU"/>
        </a:p>
      </dgm:t>
    </dgm:pt>
    <dgm:pt modelId="{5B8C9771-9931-4B89-8FAF-9A903082E58C}">
      <dgm:prSet phldrT="[Текст]" custT="1"/>
      <dgm:spPr/>
      <dgm:t>
        <a:bodyPr/>
        <a:lstStyle/>
        <a:p>
          <a:r>
            <a:rPr lang="ru-RU" sz="2500" b="1" dirty="0" smtClean="0"/>
            <a:t>Хождение босиком</a:t>
          </a:r>
          <a:endParaRPr lang="ru-RU" sz="2500" b="1" dirty="0"/>
        </a:p>
      </dgm:t>
    </dgm:pt>
    <dgm:pt modelId="{BC41DF4A-D36A-4167-BA26-2E4F0FA6FF46}" type="parTrans" cxnId="{BCDDACD0-9865-498A-9822-28564B445D3A}">
      <dgm:prSet/>
      <dgm:spPr/>
      <dgm:t>
        <a:bodyPr/>
        <a:lstStyle/>
        <a:p>
          <a:endParaRPr lang="ru-RU"/>
        </a:p>
      </dgm:t>
    </dgm:pt>
    <dgm:pt modelId="{EEDFB879-AC40-47CE-A436-4504AE10A306}" type="sibTrans" cxnId="{BCDDACD0-9865-498A-9822-28564B445D3A}">
      <dgm:prSet/>
      <dgm:spPr/>
      <dgm:t>
        <a:bodyPr/>
        <a:lstStyle/>
        <a:p>
          <a:endParaRPr lang="ru-RU"/>
        </a:p>
      </dgm:t>
    </dgm:pt>
    <dgm:pt modelId="{B8311CA8-0674-4164-9FEE-A04068132624}">
      <dgm:prSet phldrT="[Текст]" custT="1"/>
      <dgm:spPr/>
      <dgm:t>
        <a:bodyPr/>
        <a:lstStyle/>
        <a:p>
          <a:r>
            <a:rPr lang="ru-RU" sz="2500" b="1" dirty="0" smtClean="0"/>
            <a:t>Закаливание водой</a:t>
          </a:r>
          <a:endParaRPr lang="ru-RU" sz="2500" b="1" dirty="0"/>
        </a:p>
      </dgm:t>
    </dgm:pt>
    <dgm:pt modelId="{68908BDD-8CDD-4E21-B0CF-6ED9E906E9F1}" type="parTrans" cxnId="{0F98AF5A-9941-4FC8-B381-3ADC0C14CF1A}">
      <dgm:prSet/>
      <dgm:spPr/>
      <dgm:t>
        <a:bodyPr/>
        <a:lstStyle/>
        <a:p>
          <a:endParaRPr lang="ru-RU"/>
        </a:p>
      </dgm:t>
    </dgm:pt>
    <dgm:pt modelId="{755C14D3-276C-4BB0-A73F-A52037509AAA}" type="sibTrans" cxnId="{0F98AF5A-9941-4FC8-B381-3ADC0C14CF1A}">
      <dgm:prSet/>
      <dgm:spPr/>
      <dgm:t>
        <a:bodyPr/>
        <a:lstStyle/>
        <a:p>
          <a:endParaRPr lang="ru-RU"/>
        </a:p>
      </dgm:t>
    </dgm:pt>
    <dgm:pt modelId="{C6551E28-550C-4C81-B73F-75B7865484AB}">
      <dgm:prSet phldrT="[Текст]" custT="1"/>
      <dgm:spPr/>
      <dgm:t>
        <a:bodyPr/>
        <a:lstStyle/>
        <a:p>
          <a:r>
            <a:rPr lang="ru-RU" sz="2100" b="1" dirty="0" smtClean="0"/>
            <a:t>Гигиенические процедуры</a:t>
          </a:r>
          <a:endParaRPr lang="ru-RU" sz="2100" b="1" dirty="0"/>
        </a:p>
      </dgm:t>
    </dgm:pt>
    <dgm:pt modelId="{C8494BEC-4C54-432C-999A-EFF04F0D3896}" type="parTrans" cxnId="{FE716AA6-DA7C-4E68-BBD5-580915F2F059}">
      <dgm:prSet/>
      <dgm:spPr/>
      <dgm:t>
        <a:bodyPr/>
        <a:lstStyle/>
        <a:p>
          <a:endParaRPr lang="ru-RU"/>
        </a:p>
      </dgm:t>
    </dgm:pt>
    <dgm:pt modelId="{E52523E0-C5AA-4CD6-B0D8-CFAC2C4B1CBD}" type="sibTrans" cxnId="{FE716AA6-DA7C-4E68-BBD5-580915F2F059}">
      <dgm:prSet/>
      <dgm:spPr/>
      <dgm:t>
        <a:bodyPr/>
        <a:lstStyle/>
        <a:p>
          <a:endParaRPr lang="ru-RU"/>
        </a:p>
      </dgm:t>
    </dgm:pt>
    <dgm:pt modelId="{5699F254-5641-4FD9-9D7C-AFE1D2269F7F}" type="pres">
      <dgm:prSet presAssocID="{1730CF9E-C57A-465A-BF62-67959CD0907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E5467C-078F-4351-A177-0040F653C5AE}" type="pres">
      <dgm:prSet presAssocID="{18D7D0FD-0917-4586-A4B6-B57D92E8C145}" presName="parentLin" presStyleCnt="0"/>
      <dgm:spPr/>
    </dgm:pt>
    <dgm:pt modelId="{4F4C709D-4B25-48DC-A4E1-1E4D0FE49C6D}" type="pres">
      <dgm:prSet presAssocID="{18D7D0FD-0917-4586-A4B6-B57D92E8C145}" presName="parentLeftMargin" presStyleLbl="node1" presStyleIdx="0" presStyleCnt="9"/>
      <dgm:spPr/>
      <dgm:t>
        <a:bodyPr/>
        <a:lstStyle/>
        <a:p>
          <a:endParaRPr lang="ru-RU"/>
        </a:p>
      </dgm:t>
    </dgm:pt>
    <dgm:pt modelId="{7E706969-BFB1-49C3-81E2-130BCF4F1AFF}" type="pres">
      <dgm:prSet presAssocID="{18D7D0FD-0917-4586-A4B6-B57D92E8C145}" presName="parentText" presStyleLbl="node1" presStyleIdx="0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A10A7B-06AC-4592-9078-E26CBD959BCF}" type="pres">
      <dgm:prSet presAssocID="{18D7D0FD-0917-4586-A4B6-B57D92E8C145}" presName="negativeSpace" presStyleCnt="0"/>
      <dgm:spPr/>
    </dgm:pt>
    <dgm:pt modelId="{903F9F86-1C39-4E3C-8EC9-1B28726FE725}" type="pres">
      <dgm:prSet presAssocID="{18D7D0FD-0917-4586-A4B6-B57D92E8C145}" presName="childText" presStyleLbl="conFgAcc1" presStyleIdx="0" presStyleCnt="9">
        <dgm:presLayoutVars>
          <dgm:bulletEnabled val="1"/>
        </dgm:presLayoutVars>
      </dgm:prSet>
      <dgm:spPr>
        <a:solidFill>
          <a:schemeClr val="accent3">
            <a:lumMod val="40000"/>
            <a:lumOff val="60000"/>
            <a:alpha val="90000"/>
          </a:schemeClr>
        </a:solidFill>
      </dgm:spPr>
    </dgm:pt>
    <dgm:pt modelId="{118A9972-9A87-4A80-80E2-B90A16B5DD6A}" type="pres">
      <dgm:prSet presAssocID="{0FB24AB4-C28F-4227-8A78-58E66952CF56}" presName="spaceBetweenRectangles" presStyleCnt="0"/>
      <dgm:spPr/>
    </dgm:pt>
    <dgm:pt modelId="{D9F22FC5-DA5E-4D21-BA56-8C8E5BEA1B0E}" type="pres">
      <dgm:prSet presAssocID="{A8B423E0-3E7B-47B9-842E-80BC493A7AD8}" presName="parentLin" presStyleCnt="0"/>
      <dgm:spPr/>
    </dgm:pt>
    <dgm:pt modelId="{209717A8-C914-4032-BA88-5E9498DCD91C}" type="pres">
      <dgm:prSet presAssocID="{A8B423E0-3E7B-47B9-842E-80BC493A7AD8}" presName="parentLeftMargin" presStyleLbl="node1" presStyleIdx="0" presStyleCnt="9"/>
      <dgm:spPr/>
      <dgm:t>
        <a:bodyPr/>
        <a:lstStyle/>
        <a:p>
          <a:endParaRPr lang="ru-RU"/>
        </a:p>
      </dgm:t>
    </dgm:pt>
    <dgm:pt modelId="{1B6A1723-82E9-4A64-A621-F12C7B96CCE5}" type="pres">
      <dgm:prSet presAssocID="{A8B423E0-3E7B-47B9-842E-80BC493A7AD8}" presName="parentText" presStyleLbl="node1" presStyleIdx="1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3390C0-8FC1-4372-8D8E-2A63C4D04DA6}" type="pres">
      <dgm:prSet presAssocID="{A8B423E0-3E7B-47B9-842E-80BC493A7AD8}" presName="negativeSpace" presStyleCnt="0"/>
      <dgm:spPr/>
    </dgm:pt>
    <dgm:pt modelId="{F34BFD03-ADFE-4FBA-BD42-23334EAC1867}" type="pres">
      <dgm:prSet presAssocID="{A8B423E0-3E7B-47B9-842E-80BC493A7AD8}" presName="childText" presStyleLbl="conFgAcc1" presStyleIdx="1" presStyleCnt="9" custLinFactNeighborX="-1171" custLinFactNeighborY="991">
        <dgm:presLayoutVars>
          <dgm:bulletEnabled val="1"/>
        </dgm:presLayoutVars>
      </dgm:prSet>
      <dgm:spPr>
        <a:solidFill>
          <a:schemeClr val="accent3">
            <a:lumMod val="40000"/>
            <a:lumOff val="60000"/>
            <a:alpha val="90000"/>
          </a:schemeClr>
        </a:solidFill>
      </dgm:spPr>
    </dgm:pt>
    <dgm:pt modelId="{D1C0721E-35D6-4789-B5BC-9D5DED84D522}" type="pres">
      <dgm:prSet presAssocID="{B6C848EC-25D0-4F55-8D3C-84BDDD733004}" presName="spaceBetweenRectangles" presStyleCnt="0"/>
      <dgm:spPr/>
    </dgm:pt>
    <dgm:pt modelId="{36338D5A-D0E0-4F20-9BCF-3A66108B9692}" type="pres">
      <dgm:prSet presAssocID="{563E715D-FAC2-4396-96FF-A6B53B7CF747}" presName="parentLin" presStyleCnt="0"/>
      <dgm:spPr/>
    </dgm:pt>
    <dgm:pt modelId="{E7E0681A-3914-4C20-932A-54EA171311C9}" type="pres">
      <dgm:prSet presAssocID="{563E715D-FAC2-4396-96FF-A6B53B7CF747}" presName="parentLeftMargin" presStyleLbl="node1" presStyleIdx="1" presStyleCnt="9"/>
      <dgm:spPr/>
      <dgm:t>
        <a:bodyPr/>
        <a:lstStyle/>
        <a:p>
          <a:endParaRPr lang="ru-RU"/>
        </a:p>
      </dgm:t>
    </dgm:pt>
    <dgm:pt modelId="{F6A30C42-B660-4F90-9B42-700AA44499A4}" type="pres">
      <dgm:prSet presAssocID="{563E715D-FAC2-4396-96FF-A6B53B7CF747}" presName="parentText" presStyleLbl="node1" presStyleIdx="2" presStyleCnt="9" custLinFactNeighborX="4640" custLinFactNeighborY="-96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35F578-F969-4C17-A2F4-2DFCA7F2421C}" type="pres">
      <dgm:prSet presAssocID="{563E715D-FAC2-4396-96FF-A6B53B7CF747}" presName="negativeSpace" presStyleCnt="0"/>
      <dgm:spPr/>
    </dgm:pt>
    <dgm:pt modelId="{A74F8B74-46AF-4C5F-A4B4-9D9C904AEE78}" type="pres">
      <dgm:prSet presAssocID="{563E715D-FAC2-4396-96FF-A6B53B7CF747}" presName="childText" presStyleLbl="conFgAcc1" presStyleIdx="2" presStyleCnt="9">
        <dgm:presLayoutVars>
          <dgm:bulletEnabled val="1"/>
        </dgm:presLayoutVars>
      </dgm:prSet>
      <dgm:spPr>
        <a:solidFill>
          <a:schemeClr val="accent3">
            <a:lumMod val="40000"/>
            <a:lumOff val="60000"/>
            <a:alpha val="90000"/>
          </a:schemeClr>
        </a:solidFill>
      </dgm:spPr>
    </dgm:pt>
    <dgm:pt modelId="{3FAECB62-C5F7-4847-A3F1-1FDAA7F2C6C1}" type="pres">
      <dgm:prSet presAssocID="{45CE0947-D3DC-4BAE-843E-EF83D3A21A9F}" presName="spaceBetweenRectangles" presStyleCnt="0"/>
      <dgm:spPr/>
    </dgm:pt>
    <dgm:pt modelId="{10A44265-B81D-48C7-A6D2-002E99912C39}" type="pres">
      <dgm:prSet presAssocID="{70EA1806-971F-42BD-B60A-1442C216E566}" presName="parentLin" presStyleCnt="0"/>
      <dgm:spPr/>
    </dgm:pt>
    <dgm:pt modelId="{9960296D-A77E-49D0-BF9C-824B81740FB6}" type="pres">
      <dgm:prSet presAssocID="{70EA1806-971F-42BD-B60A-1442C216E566}" presName="parentLeftMargin" presStyleLbl="node1" presStyleIdx="2" presStyleCnt="9"/>
      <dgm:spPr/>
      <dgm:t>
        <a:bodyPr/>
        <a:lstStyle/>
        <a:p>
          <a:endParaRPr lang="ru-RU"/>
        </a:p>
      </dgm:t>
    </dgm:pt>
    <dgm:pt modelId="{EDDB602F-6125-42F6-B555-B201042AA1D6}" type="pres">
      <dgm:prSet presAssocID="{70EA1806-971F-42BD-B60A-1442C216E566}" presName="parentText" presStyleLbl="node1" presStyleIdx="3" presStyleCnt="9" custLinFactNeighborX="4640" custLinFactNeighborY="55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2F4325-2398-4685-836D-C6DEAA1A6EBD}" type="pres">
      <dgm:prSet presAssocID="{70EA1806-971F-42BD-B60A-1442C216E566}" presName="negativeSpace" presStyleCnt="0"/>
      <dgm:spPr/>
    </dgm:pt>
    <dgm:pt modelId="{4E90C62F-FDA0-4302-A995-B990ABDBE60D}" type="pres">
      <dgm:prSet presAssocID="{70EA1806-971F-42BD-B60A-1442C216E566}" presName="childText" presStyleLbl="conFgAcc1" presStyleIdx="3" presStyleCnt="9">
        <dgm:presLayoutVars>
          <dgm:bulletEnabled val="1"/>
        </dgm:presLayoutVars>
      </dgm:prSet>
      <dgm:spPr>
        <a:solidFill>
          <a:schemeClr val="accent3">
            <a:lumMod val="40000"/>
            <a:lumOff val="60000"/>
            <a:alpha val="90000"/>
          </a:schemeClr>
        </a:solidFill>
      </dgm:spPr>
    </dgm:pt>
    <dgm:pt modelId="{1C91192A-FD1A-4588-8E23-3ACFC3B010BF}" type="pres">
      <dgm:prSet presAssocID="{188758A4-B03B-44B3-BCE5-18A4E7C6E3A7}" presName="spaceBetweenRectangles" presStyleCnt="0"/>
      <dgm:spPr/>
    </dgm:pt>
    <dgm:pt modelId="{E817EF2E-B02B-461F-A51E-7F383F7EA410}" type="pres">
      <dgm:prSet presAssocID="{F9A7EDCF-CBDB-457E-B3F3-B8D9E482DD66}" presName="parentLin" presStyleCnt="0"/>
      <dgm:spPr/>
    </dgm:pt>
    <dgm:pt modelId="{979177FC-7EEC-408F-8795-128C97E0515D}" type="pres">
      <dgm:prSet presAssocID="{F9A7EDCF-CBDB-457E-B3F3-B8D9E482DD66}" presName="parentLeftMargin" presStyleLbl="node1" presStyleIdx="3" presStyleCnt="9"/>
      <dgm:spPr/>
      <dgm:t>
        <a:bodyPr/>
        <a:lstStyle/>
        <a:p>
          <a:endParaRPr lang="ru-RU"/>
        </a:p>
      </dgm:t>
    </dgm:pt>
    <dgm:pt modelId="{19A3D278-5038-4C9A-9900-A7BA477DB011}" type="pres">
      <dgm:prSet presAssocID="{F9A7EDCF-CBDB-457E-B3F3-B8D9E482DD66}" presName="parentText" presStyleLbl="node1" presStyleIdx="4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2BA32B-CFD4-4EDA-B58A-A1D8C019A5F2}" type="pres">
      <dgm:prSet presAssocID="{F9A7EDCF-CBDB-457E-B3F3-B8D9E482DD66}" presName="negativeSpace" presStyleCnt="0"/>
      <dgm:spPr/>
    </dgm:pt>
    <dgm:pt modelId="{D98C9DE1-B9D6-4568-B284-CAB8A97792CE}" type="pres">
      <dgm:prSet presAssocID="{F9A7EDCF-CBDB-457E-B3F3-B8D9E482DD66}" presName="childText" presStyleLbl="conFgAcc1" presStyleIdx="4" presStyleCnt="9">
        <dgm:presLayoutVars>
          <dgm:bulletEnabled val="1"/>
        </dgm:presLayoutVars>
      </dgm:prSet>
      <dgm:spPr>
        <a:solidFill>
          <a:schemeClr val="accent3">
            <a:lumMod val="40000"/>
            <a:lumOff val="60000"/>
            <a:alpha val="90000"/>
          </a:schemeClr>
        </a:solidFill>
      </dgm:spPr>
    </dgm:pt>
    <dgm:pt modelId="{1F5D0D22-BE18-4DA4-B9D3-3DADB761E521}" type="pres">
      <dgm:prSet presAssocID="{BC5BD815-DCE1-4A36-B531-D9F412C10A04}" presName="spaceBetweenRectangles" presStyleCnt="0"/>
      <dgm:spPr/>
    </dgm:pt>
    <dgm:pt modelId="{83FB6AC8-5ECA-4DEB-8A31-1F7C680F9A86}" type="pres">
      <dgm:prSet presAssocID="{5B8C9771-9931-4B89-8FAF-9A903082E58C}" presName="parentLin" presStyleCnt="0"/>
      <dgm:spPr/>
    </dgm:pt>
    <dgm:pt modelId="{921AC4A9-230A-418A-9C02-CD26FB277569}" type="pres">
      <dgm:prSet presAssocID="{5B8C9771-9931-4B89-8FAF-9A903082E58C}" presName="parentLeftMargin" presStyleLbl="node1" presStyleIdx="4" presStyleCnt="9"/>
      <dgm:spPr/>
      <dgm:t>
        <a:bodyPr/>
        <a:lstStyle/>
        <a:p>
          <a:endParaRPr lang="ru-RU"/>
        </a:p>
      </dgm:t>
    </dgm:pt>
    <dgm:pt modelId="{4899AD7F-61CA-4A41-AC9F-6E991967981A}" type="pres">
      <dgm:prSet presAssocID="{5B8C9771-9931-4B89-8FAF-9A903082E58C}" presName="parentText" presStyleLbl="node1" presStyleIdx="5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CBEA9F-3574-4278-AD9C-5081F06DDDB0}" type="pres">
      <dgm:prSet presAssocID="{5B8C9771-9931-4B89-8FAF-9A903082E58C}" presName="negativeSpace" presStyleCnt="0"/>
      <dgm:spPr/>
    </dgm:pt>
    <dgm:pt modelId="{D5D0381C-0438-4436-9883-F37DA910BCBB}" type="pres">
      <dgm:prSet presAssocID="{5B8C9771-9931-4B89-8FAF-9A903082E58C}" presName="childText" presStyleLbl="conFgAcc1" presStyleIdx="5" presStyleCnt="9">
        <dgm:presLayoutVars>
          <dgm:bulletEnabled val="1"/>
        </dgm:presLayoutVars>
      </dgm:prSet>
      <dgm:spPr>
        <a:solidFill>
          <a:schemeClr val="accent3">
            <a:lumMod val="40000"/>
            <a:lumOff val="60000"/>
            <a:alpha val="90000"/>
          </a:schemeClr>
        </a:solidFill>
      </dgm:spPr>
    </dgm:pt>
    <dgm:pt modelId="{BBF17FC2-59A6-48D4-877F-04B3C93F62C5}" type="pres">
      <dgm:prSet presAssocID="{EEDFB879-AC40-47CE-A436-4504AE10A306}" presName="spaceBetweenRectangles" presStyleCnt="0"/>
      <dgm:spPr/>
    </dgm:pt>
    <dgm:pt modelId="{ED8DDC5F-C82F-421B-A2D8-7A6C98712416}" type="pres">
      <dgm:prSet presAssocID="{B8311CA8-0674-4164-9FEE-A04068132624}" presName="parentLin" presStyleCnt="0"/>
      <dgm:spPr/>
    </dgm:pt>
    <dgm:pt modelId="{FAD1019B-3603-43CA-A6D5-7B107A41F4BB}" type="pres">
      <dgm:prSet presAssocID="{B8311CA8-0674-4164-9FEE-A04068132624}" presName="parentLeftMargin" presStyleLbl="node1" presStyleIdx="5" presStyleCnt="9"/>
      <dgm:spPr/>
      <dgm:t>
        <a:bodyPr/>
        <a:lstStyle/>
        <a:p>
          <a:endParaRPr lang="ru-RU"/>
        </a:p>
      </dgm:t>
    </dgm:pt>
    <dgm:pt modelId="{AEDF4B99-1D8A-4CD1-8B0F-5E7E76EFA341}" type="pres">
      <dgm:prSet presAssocID="{B8311CA8-0674-4164-9FEE-A04068132624}" presName="parentText" presStyleLbl="node1" presStyleIdx="6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3C5AB0-EDA3-467D-8163-F77A6E41754E}" type="pres">
      <dgm:prSet presAssocID="{B8311CA8-0674-4164-9FEE-A04068132624}" presName="negativeSpace" presStyleCnt="0"/>
      <dgm:spPr/>
    </dgm:pt>
    <dgm:pt modelId="{E8129EC7-2BD3-4CFC-B4BE-52463D49AFEC}" type="pres">
      <dgm:prSet presAssocID="{B8311CA8-0674-4164-9FEE-A04068132624}" presName="childText" presStyleLbl="conFgAcc1" presStyleIdx="6" presStyleCnt="9">
        <dgm:presLayoutVars>
          <dgm:bulletEnabled val="1"/>
        </dgm:presLayoutVars>
      </dgm:prSet>
      <dgm:spPr>
        <a:solidFill>
          <a:schemeClr val="accent3">
            <a:lumMod val="40000"/>
            <a:lumOff val="60000"/>
            <a:alpha val="90000"/>
          </a:schemeClr>
        </a:solidFill>
      </dgm:spPr>
    </dgm:pt>
    <dgm:pt modelId="{EBB1EB59-9BF2-491C-A5DF-3D40350F66CF}" type="pres">
      <dgm:prSet presAssocID="{755C14D3-276C-4BB0-A73F-A52037509AAA}" presName="spaceBetweenRectangles" presStyleCnt="0"/>
      <dgm:spPr/>
    </dgm:pt>
    <dgm:pt modelId="{86AA5FF9-68B0-44AD-9994-0F60A10719A0}" type="pres">
      <dgm:prSet presAssocID="{C6551E28-550C-4C81-B73F-75B7865484AB}" presName="parentLin" presStyleCnt="0"/>
      <dgm:spPr/>
    </dgm:pt>
    <dgm:pt modelId="{6B944B21-B165-40F8-8DCC-468A5CC15342}" type="pres">
      <dgm:prSet presAssocID="{C6551E28-550C-4C81-B73F-75B7865484AB}" presName="parentLeftMargin" presStyleLbl="node1" presStyleIdx="6" presStyleCnt="9"/>
      <dgm:spPr/>
      <dgm:t>
        <a:bodyPr/>
        <a:lstStyle/>
        <a:p>
          <a:endParaRPr lang="ru-RU"/>
        </a:p>
      </dgm:t>
    </dgm:pt>
    <dgm:pt modelId="{E3E22306-2E77-46F0-949F-49A719884C0F}" type="pres">
      <dgm:prSet presAssocID="{C6551E28-550C-4C81-B73F-75B7865484AB}" presName="parentText" presStyleLbl="node1" presStyleIdx="7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4C6051-98D5-4650-9940-5121118FE6B5}" type="pres">
      <dgm:prSet presAssocID="{C6551E28-550C-4C81-B73F-75B7865484AB}" presName="negativeSpace" presStyleCnt="0"/>
      <dgm:spPr/>
    </dgm:pt>
    <dgm:pt modelId="{DDF7D797-0105-4CA9-8645-36790991E5A9}" type="pres">
      <dgm:prSet presAssocID="{C6551E28-550C-4C81-B73F-75B7865484AB}" presName="childText" presStyleLbl="conFgAcc1" presStyleIdx="7" presStyleCnt="9">
        <dgm:presLayoutVars>
          <dgm:bulletEnabled val="1"/>
        </dgm:presLayoutVars>
      </dgm:prSet>
      <dgm:spPr>
        <a:solidFill>
          <a:schemeClr val="accent3">
            <a:lumMod val="40000"/>
            <a:lumOff val="60000"/>
            <a:alpha val="90000"/>
          </a:schemeClr>
        </a:solidFill>
      </dgm:spPr>
    </dgm:pt>
    <dgm:pt modelId="{69608B94-402F-4966-A85B-97C93A46212B}" type="pres">
      <dgm:prSet presAssocID="{E52523E0-C5AA-4CD6-B0D8-CFAC2C4B1CBD}" presName="spaceBetweenRectangles" presStyleCnt="0"/>
      <dgm:spPr/>
    </dgm:pt>
    <dgm:pt modelId="{D771B404-8C3B-4A2E-8C8C-4B75CBF79E5F}" type="pres">
      <dgm:prSet presAssocID="{F21A3A1E-E31F-48D2-817A-6284042ADFAD}" presName="parentLin" presStyleCnt="0"/>
      <dgm:spPr/>
    </dgm:pt>
    <dgm:pt modelId="{BE587097-8A10-4A9B-8E6A-F4BD3EE62727}" type="pres">
      <dgm:prSet presAssocID="{F21A3A1E-E31F-48D2-817A-6284042ADFAD}" presName="parentLeftMargin" presStyleLbl="node1" presStyleIdx="7" presStyleCnt="9"/>
      <dgm:spPr/>
      <dgm:t>
        <a:bodyPr/>
        <a:lstStyle/>
        <a:p>
          <a:endParaRPr lang="ru-RU"/>
        </a:p>
      </dgm:t>
    </dgm:pt>
    <dgm:pt modelId="{F223159D-9A7A-4EE1-B2F0-1E1BC65CCF22}" type="pres">
      <dgm:prSet presAssocID="{F21A3A1E-E31F-48D2-817A-6284042ADFAD}" presName="parentText" presStyleLbl="node1" presStyleIdx="8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82223A-2DD7-4A32-88F6-2E1CE3DB1BD2}" type="pres">
      <dgm:prSet presAssocID="{F21A3A1E-E31F-48D2-817A-6284042ADFAD}" presName="negativeSpace" presStyleCnt="0"/>
      <dgm:spPr/>
    </dgm:pt>
    <dgm:pt modelId="{A18A18B0-D162-497E-A220-893D95B3D515}" type="pres">
      <dgm:prSet presAssocID="{F21A3A1E-E31F-48D2-817A-6284042ADFAD}" presName="childText" presStyleLbl="conFgAcc1" presStyleIdx="8" presStyleCnt="9">
        <dgm:presLayoutVars>
          <dgm:bulletEnabled val="1"/>
        </dgm:presLayoutVars>
      </dgm:prSet>
      <dgm:spPr>
        <a:solidFill>
          <a:schemeClr val="accent3">
            <a:lumMod val="40000"/>
            <a:lumOff val="60000"/>
            <a:alpha val="90000"/>
          </a:schemeClr>
        </a:solidFill>
      </dgm:spPr>
    </dgm:pt>
  </dgm:ptLst>
  <dgm:cxnLst>
    <dgm:cxn modelId="{68958FFC-A46D-417C-A108-E7F941BAC8F9}" type="presOf" srcId="{18D7D0FD-0917-4586-A4B6-B57D92E8C145}" destId="{7E706969-BFB1-49C3-81E2-130BCF4F1AFF}" srcOrd="1" destOrd="0" presId="urn:microsoft.com/office/officeart/2005/8/layout/list1"/>
    <dgm:cxn modelId="{2C7A418D-4431-4FEC-8960-DE5C549E7EEC}" type="presOf" srcId="{5B8C9771-9931-4B89-8FAF-9A903082E58C}" destId="{4899AD7F-61CA-4A41-AC9F-6E991967981A}" srcOrd="1" destOrd="0" presId="urn:microsoft.com/office/officeart/2005/8/layout/list1"/>
    <dgm:cxn modelId="{0F98AF5A-9941-4FC8-B381-3ADC0C14CF1A}" srcId="{1730CF9E-C57A-465A-BF62-67959CD0907E}" destId="{B8311CA8-0674-4164-9FEE-A04068132624}" srcOrd="6" destOrd="0" parTransId="{68908BDD-8CDD-4E21-B0CF-6ED9E906E9F1}" sibTransId="{755C14D3-276C-4BB0-A73F-A52037509AAA}"/>
    <dgm:cxn modelId="{EC2EFDEB-C666-4D79-9C78-4B25B71726A2}" type="presOf" srcId="{70EA1806-971F-42BD-B60A-1442C216E566}" destId="{EDDB602F-6125-42F6-B555-B201042AA1D6}" srcOrd="1" destOrd="0" presId="urn:microsoft.com/office/officeart/2005/8/layout/list1"/>
    <dgm:cxn modelId="{D8253BB1-907A-4549-A4ED-2D2B25D3E7F5}" type="presOf" srcId="{70EA1806-971F-42BD-B60A-1442C216E566}" destId="{9960296D-A77E-49D0-BF9C-824B81740FB6}" srcOrd="0" destOrd="0" presId="urn:microsoft.com/office/officeart/2005/8/layout/list1"/>
    <dgm:cxn modelId="{C40C5F66-8C46-4B6E-A08C-8E6AE55BFF4F}" type="presOf" srcId="{A8B423E0-3E7B-47B9-842E-80BC493A7AD8}" destId="{1B6A1723-82E9-4A64-A621-F12C7B96CCE5}" srcOrd="1" destOrd="0" presId="urn:microsoft.com/office/officeart/2005/8/layout/list1"/>
    <dgm:cxn modelId="{9F524648-1745-49A8-9064-9878A5557DCF}" type="presOf" srcId="{B8311CA8-0674-4164-9FEE-A04068132624}" destId="{AEDF4B99-1D8A-4CD1-8B0F-5E7E76EFA341}" srcOrd="1" destOrd="0" presId="urn:microsoft.com/office/officeart/2005/8/layout/list1"/>
    <dgm:cxn modelId="{E40E4694-03BB-4449-BF57-F3E177D1A18A}" srcId="{1730CF9E-C57A-465A-BF62-67959CD0907E}" destId="{563E715D-FAC2-4396-96FF-A6B53B7CF747}" srcOrd="2" destOrd="0" parTransId="{674534AA-1069-4D9B-8A3E-52ECB42B90F3}" sibTransId="{45CE0947-D3DC-4BAE-843E-EF83D3A21A9F}"/>
    <dgm:cxn modelId="{B28A6EDE-75B1-4960-980C-D819FB134C79}" type="presOf" srcId="{563E715D-FAC2-4396-96FF-A6B53B7CF747}" destId="{F6A30C42-B660-4F90-9B42-700AA44499A4}" srcOrd="1" destOrd="0" presId="urn:microsoft.com/office/officeart/2005/8/layout/list1"/>
    <dgm:cxn modelId="{9866D4AD-F719-45E7-87FC-52AB42ADB454}" type="presOf" srcId="{F9A7EDCF-CBDB-457E-B3F3-B8D9E482DD66}" destId="{19A3D278-5038-4C9A-9900-A7BA477DB011}" srcOrd="1" destOrd="0" presId="urn:microsoft.com/office/officeart/2005/8/layout/list1"/>
    <dgm:cxn modelId="{828179DF-A12A-4BDA-8C18-837B07DB441C}" type="presOf" srcId="{18D7D0FD-0917-4586-A4B6-B57D92E8C145}" destId="{4F4C709D-4B25-48DC-A4E1-1E4D0FE49C6D}" srcOrd="0" destOrd="0" presId="urn:microsoft.com/office/officeart/2005/8/layout/list1"/>
    <dgm:cxn modelId="{D22761F8-57CB-4E2B-8BE0-0D6170AAD688}" type="presOf" srcId="{C6551E28-550C-4C81-B73F-75B7865484AB}" destId="{6B944B21-B165-40F8-8DCC-468A5CC15342}" srcOrd="0" destOrd="0" presId="urn:microsoft.com/office/officeart/2005/8/layout/list1"/>
    <dgm:cxn modelId="{220B6E3E-0795-493B-89F7-7B6F4F142F9D}" type="presOf" srcId="{1730CF9E-C57A-465A-BF62-67959CD0907E}" destId="{5699F254-5641-4FD9-9D7C-AFE1D2269F7F}" srcOrd="0" destOrd="0" presId="urn:microsoft.com/office/officeart/2005/8/layout/list1"/>
    <dgm:cxn modelId="{2E8DA131-6AD3-46DD-AB84-D669EA7A2D24}" type="presOf" srcId="{F9A7EDCF-CBDB-457E-B3F3-B8D9E482DD66}" destId="{979177FC-7EEC-408F-8795-128C97E0515D}" srcOrd="0" destOrd="0" presId="urn:microsoft.com/office/officeart/2005/8/layout/list1"/>
    <dgm:cxn modelId="{0643CDAB-8BE3-47C2-A92E-3F3B5C3BA8F6}" type="presOf" srcId="{C6551E28-550C-4C81-B73F-75B7865484AB}" destId="{E3E22306-2E77-46F0-949F-49A719884C0F}" srcOrd="1" destOrd="0" presId="urn:microsoft.com/office/officeart/2005/8/layout/list1"/>
    <dgm:cxn modelId="{BCDDACD0-9865-498A-9822-28564B445D3A}" srcId="{1730CF9E-C57A-465A-BF62-67959CD0907E}" destId="{5B8C9771-9931-4B89-8FAF-9A903082E58C}" srcOrd="5" destOrd="0" parTransId="{BC41DF4A-D36A-4167-BA26-2E4F0FA6FF46}" sibTransId="{EEDFB879-AC40-47CE-A436-4504AE10A306}"/>
    <dgm:cxn modelId="{E9842189-D087-451B-BF97-7FE0B6EF5107}" type="presOf" srcId="{5B8C9771-9931-4B89-8FAF-9A903082E58C}" destId="{921AC4A9-230A-418A-9C02-CD26FB277569}" srcOrd="0" destOrd="0" presId="urn:microsoft.com/office/officeart/2005/8/layout/list1"/>
    <dgm:cxn modelId="{DFD679A8-28FB-4862-84CC-E4579C4C7362}" type="presOf" srcId="{563E715D-FAC2-4396-96FF-A6B53B7CF747}" destId="{E7E0681A-3914-4C20-932A-54EA171311C9}" srcOrd="0" destOrd="0" presId="urn:microsoft.com/office/officeart/2005/8/layout/list1"/>
    <dgm:cxn modelId="{34CB9391-EEE1-40E4-9039-F83BDCE0B82D}" type="presOf" srcId="{A8B423E0-3E7B-47B9-842E-80BC493A7AD8}" destId="{209717A8-C914-4032-BA88-5E9498DCD91C}" srcOrd="0" destOrd="0" presId="urn:microsoft.com/office/officeart/2005/8/layout/list1"/>
    <dgm:cxn modelId="{D72C4F86-7AD1-4AF0-A4FB-8F169D14BA54}" srcId="{1730CF9E-C57A-465A-BF62-67959CD0907E}" destId="{70EA1806-971F-42BD-B60A-1442C216E566}" srcOrd="3" destOrd="0" parTransId="{3B9E8525-D646-41D5-AF1C-78E19C2A0EC4}" sibTransId="{188758A4-B03B-44B3-BCE5-18A4E7C6E3A7}"/>
    <dgm:cxn modelId="{D9D91BA2-F6BF-41DA-B6D8-918509BBCD3E}" srcId="{1730CF9E-C57A-465A-BF62-67959CD0907E}" destId="{18D7D0FD-0917-4586-A4B6-B57D92E8C145}" srcOrd="0" destOrd="0" parTransId="{1BC4D6D2-9EE2-46C9-8706-D104BFD492D1}" sibTransId="{0FB24AB4-C28F-4227-8A78-58E66952CF56}"/>
    <dgm:cxn modelId="{3CAE0378-1452-4169-A103-250F9532473D}" srcId="{1730CF9E-C57A-465A-BF62-67959CD0907E}" destId="{F9A7EDCF-CBDB-457E-B3F3-B8D9E482DD66}" srcOrd="4" destOrd="0" parTransId="{7AE73385-C785-470A-9615-F46B142477C4}" sibTransId="{BC5BD815-DCE1-4A36-B531-D9F412C10A04}"/>
    <dgm:cxn modelId="{15A33E36-BAFC-4F46-BFBE-BBD31D9FC381}" type="presOf" srcId="{F21A3A1E-E31F-48D2-817A-6284042ADFAD}" destId="{F223159D-9A7A-4EE1-B2F0-1E1BC65CCF22}" srcOrd="1" destOrd="0" presId="urn:microsoft.com/office/officeart/2005/8/layout/list1"/>
    <dgm:cxn modelId="{FF97AD66-06CF-4A67-8CDB-457850B9494D}" srcId="{1730CF9E-C57A-465A-BF62-67959CD0907E}" destId="{F21A3A1E-E31F-48D2-817A-6284042ADFAD}" srcOrd="8" destOrd="0" parTransId="{9A84A938-C9FE-4AE8-822E-2CFAE602E53A}" sibTransId="{0DF71B93-0860-4C6E-A890-D7E7B4C0DD4F}"/>
    <dgm:cxn modelId="{CBEF5782-ED7F-482A-B140-197F3087517C}" type="presOf" srcId="{F21A3A1E-E31F-48D2-817A-6284042ADFAD}" destId="{BE587097-8A10-4A9B-8E6A-F4BD3EE62727}" srcOrd="0" destOrd="0" presId="urn:microsoft.com/office/officeart/2005/8/layout/list1"/>
    <dgm:cxn modelId="{5A126250-D224-4686-B996-1A8C89FB740C}" srcId="{1730CF9E-C57A-465A-BF62-67959CD0907E}" destId="{A8B423E0-3E7B-47B9-842E-80BC493A7AD8}" srcOrd="1" destOrd="0" parTransId="{611742AD-BA47-46F8-A919-87AA5EB299FC}" sibTransId="{B6C848EC-25D0-4F55-8D3C-84BDDD733004}"/>
    <dgm:cxn modelId="{A5C1AFF5-CE48-4F78-82DC-5CD59EEF0F4F}" type="presOf" srcId="{B8311CA8-0674-4164-9FEE-A04068132624}" destId="{FAD1019B-3603-43CA-A6D5-7B107A41F4BB}" srcOrd="0" destOrd="0" presId="urn:microsoft.com/office/officeart/2005/8/layout/list1"/>
    <dgm:cxn modelId="{FE716AA6-DA7C-4E68-BBD5-580915F2F059}" srcId="{1730CF9E-C57A-465A-BF62-67959CD0907E}" destId="{C6551E28-550C-4C81-B73F-75B7865484AB}" srcOrd="7" destOrd="0" parTransId="{C8494BEC-4C54-432C-999A-EFF04F0D3896}" sibTransId="{E52523E0-C5AA-4CD6-B0D8-CFAC2C4B1CBD}"/>
    <dgm:cxn modelId="{B243DD62-019B-4C4E-999F-729C16B65B53}" type="presParOf" srcId="{5699F254-5641-4FD9-9D7C-AFE1D2269F7F}" destId="{1CE5467C-078F-4351-A177-0040F653C5AE}" srcOrd="0" destOrd="0" presId="urn:microsoft.com/office/officeart/2005/8/layout/list1"/>
    <dgm:cxn modelId="{630D4185-B990-4469-BBD9-1EFA02B2D5F1}" type="presParOf" srcId="{1CE5467C-078F-4351-A177-0040F653C5AE}" destId="{4F4C709D-4B25-48DC-A4E1-1E4D0FE49C6D}" srcOrd="0" destOrd="0" presId="urn:microsoft.com/office/officeart/2005/8/layout/list1"/>
    <dgm:cxn modelId="{24CE0967-25A1-4929-8255-CB84D9D97B40}" type="presParOf" srcId="{1CE5467C-078F-4351-A177-0040F653C5AE}" destId="{7E706969-BFB1-49C3-81E2-130BCF4F1AFF}" srcOrd="1" destOrd="0" presId="urn:microsoft.com/office/officeart/2005/8/layout/list1"/>
    <dgm:cxn modelId="{893B2630-CBB7-4E25-BF97-8149025EA5B8}" type="presParOf" srcId="{5699F254-5641-4FD9-9D7C-AFE1D2269F7F}" destId="{C3A10A7B-06AC-4592-9078-E26CBD959BCF}" srcOrd="1" destOrd="0" presId="urn:microsoft.com/office/officeart/2005/8/layout/list1"/>
    <dgm:cxn modelId="{AC99A2F1-241C-4B4F-9226-DDCF85516A0D}" type="presParOf" srcId="{5699F254-5641-4FD9-9D7C-AFE1D2269F7F}" destId="{903F9F86-1C39-4E3C-8EC9-1B28726FE725}" srcOrd="2" destOrd="0" presId="urn:microsoft.com/office/officeart/2005/8/layout/list1"/>
    <dgm:cxn modelId="{E4A47790-AC3C-4F39-80DC-D1430DE86F14}" type="presParOf" srcId="{5699F254-5641-4FD9-9D7C-AFE1D2269F7F}" destId="{118A9972-9A87-4A80-80E2-B90A16B5DD6A}" srcOrd="3" destOrd="0" presId="urn:microsoft.com/office/officeart/2005/8/layout/list1"/>
    <dgm:cxn modelId="{94FDB824-0862-48CA-8F52-53836A6CF572}" type="presParOf" srcId="{5699F254-5641-4FD9-9D7C-AFE1D2269F7F}" destId="{D9F22FC5-DA5E-4D21-BA56-8C8E5BEA1B0E}" srcOrd="4" destOrd="0" presId="urn:microsoft.com/office/officeart/2005/8/layout/list1"/>
    <dgm:cxn modelId="{61850257-E9E1-4E71-AB7F-BEDFE428D987}" type="presParOf" srcId="{D9F22FC5-DA5E-4D21-BA56-8C8E5BEA1B0E}" destId="{209717A8-C914-4032-BA88-5E9498DCD91C}" srcOrd="0" destOrd="0" presId="urn:microsoft.com/office/officeart/2005/8/layout/list1"/>
    <dgm:cxn modelId="{24E1093F-7218-421B-8C65-465CAA1FE342}" type="presParOf" srcId="{D9F22FC5-DA5E-4D21-BA56-8C8E5BEA1B0E}" destId="{1B6A1723-82E9-4A64-A621-F12C7B96CCE5}" srcOrd="1" destOrd="0" presId="urn:microsoft.com/office/officeart/2005/8/layout/list1"/>
    <dgm:cxn modelId="{9AC83991-093B-4B0A-9B29-1E4EBA742396}" type="presParOf" srcId="{5699F254-5641-4FD9-9D7C-AFE1D2269F7F}" destId="{B93390C0-8FC1-4372-8D8E-2A63C4D04DA6}" srcOrd="5" destOrd="0" presId="urn:microsoft.com/office/officeart/2005/8/layout/list1"/>
    <dgm:cxn modelId="{0E530A19-6151-4BC2-8951-468C4921F935}" type="presParOf" srcId="{5699F254-5641-4FD9-9D7C-AFE1D2269F7F}" destId="{F34BFD03-ADFE-4FBA-BD42-23334EAC1867}" srcOrd="6" destOrd="0" presId="urn:microsoft.com/office/officeart/2005/8/layout/list1"/>
    <dgm:cxn modelId="{C4B458AA-316F-4256-A741-DC88720D3098}" type="presParOf" srcId="{5699F254-5641-4FD9-9D7C-AFE1D2269F7F}" destId="{D1C0721E-35D6-4789-B5BC-9D5DED84D522}" srcOrd="7" destOrd="0" presId="urn:microsoft.com/office/officeart/2005/8/layout/list1"/>
    <dgm:cxn modelId="{1B298B58-813D-4F2B-ABA1-908548A4F431}" type="presParOf" srcId="{5699F254-5641-4FD9-9D7C-AFE1D2269F7F}" destId="{36338D5A-D0E0-4F20-9BCF-3A66108B9692}" srcOrd="8" destOrd="0" presId="urn:microsoft.com/office/officeart/2005/8/layout/list1"/>
    <dgm:cxn modelId="{B9025099-CE19-44D6-A67E-8A2967FFBCE4}" type="presParOf" srcId="{36338D5A-D0E0-4F20-9BCF-3A66108B9692}" destId="{E7E0681A-3914-4C20-932A-54EA171311C9}" srcOrd="0" destOrd="0" presId="urn:microsoft.com/office/officeart/2005/8/layout/list1"/>
    <dgm:cxn modelId="{92F596AB-1245-4CD8-8BD5-71CA00C88AC1}" type="presParOf" srcId="{36338D5A-D0E0-4F20-9BCF-3A66108B9692}" destId="{F6A30C42-B660-4F90-9B42-700AA44499A4}" srcOrd="1" destOrd="0" presId="urn:microsoft.com/office/officeart/2005/8/layout/list1"/>
    <dgm:cxn modelId="{B4C190AE-0752-4931-AB97-35735C07C7C5}" type="presParOf" srcId="{5699F254-5641-4FD9-9D7C-AFE1D2269F7F}" destId="{CE35F578-F969-4C17-A2F4-2DFCA7F2421C}" srcOrd="9" destOrd="0" presId="urn:microsoft.com/office/officeart/2005/8/layout/list1"/>
    <dgm:cxn modelId="{5F0468DC-1C3D-47C1-8433-173DB036A7C7}" type="presParOf" srcId="{5699F254-5641-4FD9-9D7C-AFE1D2269F7F}" destId="{A74F8B74-46AF-4C5F-A4B4-9D9C904AEE78}" srcOrd="10" destOrd="0" presId="urn:microsoft.com/office/officeart/2005/8/layout/list1"/>
    <dgm:cxn modelId="{BD556AC7-AE7E-4AF3-8556-0C0D2D8DDDC5}" type="presParOf" srcId="{5699F254-5641-4FD9-9D7C-AFE1D2269F7F}" destId="{3FAECB62-C5F7-4847-A3F1-1FDAA7F2C6C1}" srcOrd="11" destOrd="0" presId="urn:microsoft.com/office/officeart/2005/8/layout/list1"/>
    <dgm:cxn modelId="{995259E6-ACA1-489B-A4CA-6F33E5414B99}" type="presParOf" srcId="{5699F254-5641-4FD9-9D7C-AFE1D2269F7F}" destId="{10A44265-B81D-48C7-A6D2-002E99912C39}" srcOrd="12" destOrd="0" presId="urn:microsoft.com/office/officeart/2005/8/layout/list1"/>
    <dgm:cxn modelId="{AE8C8189-7415-4928-99A8-C68EA6475692}" type="presParOf" srcId="{10A44265-B81D-48C7-A6D2-002E99912C39}" destId="{9960296D-A77E-49D0-BF9C-824B81740FB6}" srcOrd="0" destOrd="0" presId="urn:microsoft.com/office/officeart/2005/8/layout/list1"/>
    <dgm:cxn modelId="{73CACC20-E1E4-4C39-B2F7-F78CB3271152}" type="presParOf" srcId="{10A44265-B81D-48C7-A6D2-002E99912C39}" destId="{EDDB602F-6125-42F6-B555-B201042AA1D6}" srcOrd="1" destOrd="0" presId="urn:microsoft.com/office/officeart/2005/8/layout/list1"/>
    <dgm:cxn modelId="{C3A9EFDD-3BC1-4CE4-ACFE-84DBD94B2979}" type="presParOf" srcId="{5699F254-5641-4FD9-9D7C-AFE1D2269F7F}" destId="{932F4325-2398-4685-836D-C6DEAA1A6EBD}" srcOrd="13" destOrd="0" presId="urn:microsoft.com/office/officeart/2005/8/layout/list1"/>
    <dgm:cxn modelId="{24293C66-F307-42A3-8977-00625E9048E1}" type="presParOf" srcId="{5699F254-5641-4FD9-9D7C-AFE1D2269F7F}" destId="{4E90C62F-FDA0-4302-A995-B990ABDBE60D}" srcOrd="14" destOrd="0" presId="urn:microsoft.com/office/officeart/2005/8/layout/list1"/>
    <dgm:cxn modelId="{BF1277E6-B7D9-43E3-8AEA-AD163E5A6EE3}" type="presParOf" srcId="{5699F254-5641-4FD9-9D7C-AFE1D2269F7F}" destId="{1C91192A-FD1A-4588-8E23-3ACFC3B010BF}" srcOrd="15" destOrd="0" presId="urn:microsoft.com/office/officeart/2005/8/layout/list1"/>
    <dgm:cxn modelId="{E6AF8636-8A1C-478A-8F91-4A2710B01F67}" type="presParOf" srcId="{5699F254-5641-4FD9-9D7C-AFE1D2269F7F}" destId="{E817EF2E-B02B-461F-A51E-7F383F7EA410}" srcOrd="16" destOrd="0" presId="urn:microsoft.com/office/officeart/2005/8/layout/list1"/>
    <dgm:cxn modelId="{AA6417A8-D2F7-4C44-BA0D-C653BBD15A5A}" type="presParOf" srcId="{E817EF2E-B02B-461F-A51E-7F383F7EA410}" destId="{979177FC-7EEC-408F-8795-128C97E0515D}" srcOrd="0" destOrd="0" presId="urn:microsoft.com/office/officeart/2005/8/layout/list1"/>
    <dgm:cxn modelId="{379D523E-C716-4A4A-95C7-BE694B5BC8EA}" type="presParOf" srcId="{E817EF2E-B02B-461F-A51E-7F383F7EA410}" destId="{19A3D278-5038-4C9A-9900-A7BA477DB011}" srcOrd="1" destOrd="0" presId="urn:microsoft.com/office/officeart/2005/8/layout/list1"/>
    <dgm:cxn modelId="{79E64E9F-7B6A-4E6A-A386-F7CEE4E3A96E}" type="presParOf" srcId="{5699F254-5641-4FD9-9D7C-AFE1D2269F7F}" destId="{912BA32B-CFD4-4EDA-B58A-A1D8C019A5F2}" srcOrd="17" destOrd="0" presId="urn:microsoft.com/office/officeart/2005/8/layout/list1"/>
    <dgm:cxn modelId="{23D9DB0F-04B9-4A18-AB7F-60532F9E991C}" type="presParOf" srcId="{5699F254-5641-4FD9-9D7C-AFE1D2269F7F}" destId="{D98C9DE1-B9D6-4568-B284-CAB8A97792CE}" srcOrd="18" destOrd="0" presId="urn:microsoft.com/office/officeart/2005/8/layout/list1"/>
    <dgm:cxn modelId="{6F409F85-7F54-458C-9475-1A2F883ACC7B}" type="presParOf" srcId="{5699F254-5641-4FD9-9D7C-AFE1D2269F7F}" destId="{1F5D0D22-BE18-4DA4-B9D3-3DADB761E521}" srcOrd="19" destOrd="0" presId="urn:microsoft.com/office/officeart/2005/8/layout/list1"/>
    <dgm:cxn modelId="{F6344283-3A2F-4B5F-8B8E-96E9D01E42F9}" type="presParOf" srcId="{5699F254-5641-4FD9-9D7C-AFE1D2269F7F}" destId="{83FB6AC8-5ECA-4DEB-8A31-1F7C680F9A86}" srcOrd="20" destOrd="0" presId="urn:microsoft.com/office/officeart/2005/8/layout/list1"/>
    <dgm:cxn modelId="{BEE4E23E-9F0D-4678-B39A-129B2460F0AC}" type="presParOf" srcId="{83FB6AC8-5ECA-4DEB-8A31-1F7C680F9A86}" destId="{921AC4A9-230A-418A-9C02-CD26FB277569}" srcOrd="0" destOrd="0" presId="urn:microsoft.com/office/officeart/2005/8/layout/list1"/>
    <dgm:cxn modelId="{045647D7-2185-4F30-976A-8B9B3E1EA29B}" type="presParOf" srcId="{83FB6AC8-5ECA-4DEB-8A31-1F7C680F9A86}" destId="{4899AD7F-61CA-4A41-AC9F-6E991967981A}" srcOrd="1" destOrd="0" presId="urn:microsoft.com/office/officeart/2005/8/layout/list1"/>
    <dgm:cxn modelId="{A4D64BAE-5B75-4C15-A361-B833B6B7712A}" type="presParOf" srcId="{5699F254-5641-4FD9-9D7C-AFE1D2269F7F}" destId="{F1CBEA9F-3574-4278-AD9C-5081F06DDDB0}" srcOrd="21" destOrd="0" presId="urn:microsoft.com/office/officeart/2005/8/layout/list1"/>
    <dgm:cxn modelId="{A3B56042-A62D-44BE-8959-1A79CE8CE2F6}" type="presParOf" srcId="{5699F254-5641-4FD9-9D7C-AFE1D2269F7F}" destId="{D5D0381C-0438-4436-9883-F37DA910BCBB}" srcOrd="22" destOrd="0" presId="urn:microsoft.com/office/officeart/2005/8/layout/list1"/>
    <dgm:cxn modelId="{3E512F92-91A5-44E7-BC45-FAA52DE3DF2C}" type="presParOf" srcId="{5699F254-5641-4FD9-9D7C-AFE1D2269F7F}" destId="{BBF17FC2-59A6-48D4-877F-04B3C93F62C5}" srcOrd="23" destOrd="0" presId="urn:microsoft.com/office/officeart/2005/8/layout/list1"/>
    <dgm:cxn modelId="{353C0A4D-06CD-4AA3-9FE6-A9B0420CAC3A}" type="presParOf" srcId="{5699F254-5641-4FD9-9D7C-AFE1D2269F7F}" destId="{ED8DDC5F-C82F-421B-A2D8-7A6C98712416}" srcOrd="24" destOrd="0" presId="urn:microsoft.com/office/officeart/2005/8/layout/list1"/>
    <dgm:cxn modelId="{B0B3C9CF-C85C-4D80-B7AC-A9F7C2DFC7D6}" type="presParOf" srcId="{ED8DDC5F-C82F-421B-A2D8-7A6C98712416}" destId="{FAD1019B-3603-43CA-A6D5-7B107A41F4BB}" srcOrd="0" destOrd="0" presId="urn:microsoft.com/office/officeart/2005/8/layout/list1"/>
    <dgm:cxn modelId="{B8850135-FD98-44B6-9766-CEDE16757D8A}" type="presParOf" srcId="{ED8DDC5F-C82F-421B-A2D8-7A6C98712416}" destId="{AEDF4B99-1D8A-4CD1-8B0F-5E7E76EFA341}" srcOrd="1" destOrd="0" presId="urn:microsoft.com/office/officeart/2005/8/layout/list1"/>
    <dgm:cxn modelId="{66969B28-3E6D-4632-B47A-18E4EB22D3BA}" type="presParOf" srcId="{5699F254-5641-4FD9-9D7C-AFE1D2269F7F}" destId="{B83C5AB0-EDA3-467D-8163-F77A6E41754E}" srcOrd="25" destOrd="0" presId="urn:microsoft.com/office/officeart/2005/8/layout/list1"/>
    <dgm:cxn modelId="{F96BE3CE-7318-436D-B5A7-6A75646C88D2}" type="presParOf" srcId="{5699F254-5641-4FD9-9D7C-AFE1D2269F7F}" destId="{E8129EC7-2BD3-4CFC-B4BE-52463D49AFEC}" srcOrd="26" destOrd="0" presId="urn:microsoft.com/office/officeart/2005/8/layout/list1"/>
    <dgm:cxn modelId="{C02C751A-FAC2-46F8-AA4E-F69410B40E5F}" type="presParOf" srcId="{5699F254-5641-4FD9-9D7C-AFE1D2269F7F}" destId="{EBB1EB59-9BF2-491C-A5DF-3D40350F66CF}" srcOrd="27" destOrd="0" presId="urn:microsoft.com/office/officeart/2005/8/layout/list1"/>
    <dgm:cxn modelId="{016B71EA-3F54-49F8-9614-52394919B972}" type="presParOf" srcId="{5699F254-5641-4FD9-9D7C-AFE1D2269F7F}" destId="{86AA5FF9-68B0-44AD-9994-0F60A10719A0}" srcOrd="28" destOrd="0" presId="urn:microsoft.com/office/officeart/2005/8/layout/list1"/>
    <dgm:cxn modelId="{8F84DCD3-3C13-4700-8FDB-AD5911960004}" type="presParOf" srcId="{86AA5FF9-68B0-44AD-9994-0F60A10719A0}" destId="{6B944B21-B165-40F8-8DCC-468A5CC15342}" srcOrd="0" destOrd="0" presId="urn:microsoft.com/office/officeart/2005/8/layout/list1"/>
    <dgm:cxn modelId="{2AA05666-F6BA-42BC-B2C6-389070C53BBF}" type="presParOf" srcId="{86AA5FF9-68B0-44AD-9994-0F60A10719A0}" destId="{E3E22306-2E77-46F0-949F-49A719884C0F}" srcOrd="1" destOrd="0" presId="urn:microsoft.com/office/officeart/2005/8/layout/list1"/>
    <dgm:cxn modelId="{CD03C5B3-1D5E-4533-BF07-748A703DE85A}" type="presParOf" srcId="{5699F254-5641-4FD9-9D7C-AFE1D2269F7F}" destId="{8D4C6051-98D5-4650-9940-5121118FE6B5}" srcOrd="29" destOrd="0" presId="urn:microsoft.com/office/officeart/2005/8/layout/list1"/>
    <dgm:cxn modelId="{AFA7DDF7-1946-4FA6-8580-72463B87321F}" type="presParOf" srcId="{5699F254-5641-4FD9-9D7C-AFE1D2269F7F}" destId="{DDF7D797-0105-4CA9-8645-36790991E5A9}" srcOrd="30" destOrd="0" presId="urn:microsoft.com/office/officeart/2005/8/layout/list1"/>
    <dgm:cxn modelId="{644AA407-3F42-4A21-815D-F8A1388D9D26}" type="presParOf" srcId="{5699F254-5641-4FD9-9D7C-AFE1D2269F7F}" destId="{69608B94-402F-4966-A85B-97C93A46212B}" srcOrd="31" destOrd="0" presId="urn:microsoft.com/office/officeart/2005/8/layout/list1"/>
    <dgm:cxn modelId="{03D64565-F959-4716-AE61-44DC45CFF125}" type="presParOf" srcId="{5699F254-5641-4FD9-9D7C-AFE1D2269F7F}" destId="{D771B404-8C3B-4A2E-8C8C-4B75CBF79E5F}" srcOrd="32" destOrd="0" presId="urn:microsoft.com/office/officeart/2005/8/layout/list1"/>
    <dgm:cxn modelId="{E1B9A5C8-EE69-4ACE-A19F-C9A63A2D927A}" type="presParOf" srcId="{D771B404-8C3B-4A2E-8C8C-4B75CBF79E5F}" destId="{BE587097-8A10-4A9B-8E6A-F4BD3EE62727}" srcOrd="0" destOrd="0" presId="urn:microsoft.com/office/officeart/2005/8/layout/list1"/>
    <dgm:cxn modelId="{D3B0D71E-3DA1-4C4C-B74F-CC9A027ECE7D}" type="presParOf" srcId="{D771B404-8C3B-4A2E-8C8C-4B75CBF79E5F}" destId="{F223159D-9A7A-4EE1-B2F0-1E1BC65CCF22}" srcOrd="1" destOrd="0" presId="urn:microsoft.com/office/officeart/2005/8/layout/list1"/>
    <dgm:cxn modelId="{A421DA88-6507-4F27-82EC-D1DD901363D2}" type="presParOf" srcId="{5699F254-5641-4FD9-9D7C-AFE1D2269F7F}" destId="{2F82223A-2DD7-4A32-88F6-2E1CE3DB1BD2}" srcOrd="33" destOrd="0" presId="urn:microsoft.com/office/officeart/2005/8/layout/list1"/>
    <dgm:cxn modelId="{04CB7CA3-4549-4D05-B1A5-6D3D442258B7}" type="presParOf" srcId="{5699F254-5641-4FD9-9D7C-AFE1D2269F7F}" destId="{A18A18B0-D162-497E-A220-893D95B3D515}" srcOrd="34" destOrd="0" presId="urn:microsoft.com/office/officeart/2005/8/layout/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9F1E-9705-418B-9936-3CFEA553F757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5FF07-F540-486E-8F71-4EE8ECC7E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9F1E-9705-418B-9936-3CFEA553F757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5FF07-F540-486E-8F71-4EE8ECC7E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9F1E-9705-418B-9936-3CFEA553F757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5FF07-F540-486E-8F71-4EE8ECC7E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9F1E-9705-418B-9936-3CFEA553F757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5FF07-F540-486E-8F71-4EE8ECC7E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9F1E-9705-418B-9936-3CFEA553F757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5FF07-F540-486E-8F71-4EE8ECC7E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9F1E-9705-418B-9936-3CFEA553F757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5FF07-F540-486E-8F71-4EE8ECC7E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9F1E-9705-418B-9936-3CFEA553F757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5FF07-F540-486E-8F71-4EE8ECC7E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9F1E-9705-418B-9936-3CFEA553F757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5FF07-F540-486E-8F71-4EE8ECC7E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9F1E-9705-418B-9936-3CFEA553F757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5FF07-F540-486E-8F71-4EE8ECC7E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9F1E-9705-418B-9936-3CFEA553F757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5FF07-F540-486E-8F71-4EE8ECC7E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9F1E-9705-418B-9936-3CFEA553F757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5FF07-F540-486E-8F71-4EE8ECC7E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9F1E-9705-418B-9936-3CFEA553F757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5FF07-F540-486E-8F71-4EE8ECC7E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Использование нетрадиционных методов закаливания детей</a:t>
            </a:r>
            <a:br>
              <a:rPr lang="ru-RU" sz="5400" dirty="0" smtClean="0">
                <a:solidFill>
                  <a:srgbClr val="FF0000"/>
                </a:solidFill>
              </a:rPr>
            </a:br>
            <a:r>
              <a:rPr lang="ru-RU" sz="5400" dirty="0" smtClean="0">
                <a:solidFill>
                  <a:srgbClr val="FF0000"/>
                </a:solidFill>
              </a:rPr>
              <a:t>в МАДОУ №308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571480"/>
            <a:ext cx="3008313" cy="2286016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7030A0"/>
                </a:solidFill>
              </a:rPr>
              <a:t>Будь здоров, малыш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Содержимое 6" descr="DSC077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5050" y="1282700"/>
            <a:ext cx="5111750" cy="3833813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428596" y="2928934"/>
            <a:ext cx="3008313" cy="312579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(</a:t>
            </a:r>
            <a:r>
              <a:rPr lang="ru-RU" sz="3000" dirty="0" smtClean="0">
                <a:solidFill>
                  <a:srgbClr val="FF0000"/>
                </a:solidFill>
              </a:rPr>
              <a:t>Использование нетрадиционных  подходов к закаливанию дошкольников</a:t>
            </a:r>
            <a:endParaRPr lang="ru-RU" sz="3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«Детям совершенно так же, как и нам, взрослым, хочется быть здоровыми и сильными, только дети не знают, что для этого надо делать. Объяснить им это – наша задача.»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err="1" smtClean="0">
                <a:solidFill>
                  <a:srgbClr val="0070C0"/>
                </a:solidFill>
              </a:rPr>
              <a:t>Януш</a:t>
            </a:r>
            <a:r>
              <a:rPr lang="ru-RU" dirty="0" smtClean="0">
                <a:solidFill>
                  <a:srgbClr val="0070C0"/>
                </a:solidFill>
              </a:rPr>
              <a:t> Корчак.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88640"/>
            <a:ext cx="7851648" cy="115212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0000"/>
                </a:solidFill>
              </a:rPr>
              <a:t>Что такое закаливание?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19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412875"/>
            <a:ext cx="5838825" cy="5040313"/>
          </a:xfrm>
        </p:spPr>
        <p:txBody>
          <a:bodyPr>
            <a:normAutofit fontScale="92500"/>
          </a:bodyPr>
          <a:lstStyle/>
          <a:p>
            <a:pPr marR="0" algn="just"/>
            <a:r>
              <a:rPr lang="ru-RU" dirty="0" smtClean="0"/>
              <a:t>	</a:t>
            </a:r>
            <a:r>
              <a:rPr lang="ru-RU" dirty="0" smtClean="0">
                <a:solidFill>
                  <a:schemeClr val="tx2"/>
                </a:solidFill>
              </a:rPr>
              <a:t>Закаливание — это активный  процесс, который предполагает намеренное использование  естественных </a:t>
            </a:r>
            <a:r>
              <a:rPr lang="ru-RU" dirty="0" err="1" smtClean="0">
                <a:solidFill>
                  <a:schemeClr val="tx2"/>
                </a:solidFill>
              </a:rPr>
              <a:t>холодовых</a:t>
            </a:r>
            <a:r>
              <a:rPr lang="ru-RU" dirty="0" smtClean="0">
                <a:solidFill>
                  <a:schemeClr val="tx2"/>
                </a:solidFill>
              </a:rPr>
              <a:t>  воздействий с целью тренировки всех защитных механизмов организма; система закаливающих моментов в ритме дня, а не только какая–либо одна закаливающая процедура</a:t>
            </a:r>
            <a:r>
              <a:rPr lang="ru-RU" dirty="0" smtClean="0"/>
              <a:t>.</a:t>
            </a:r>
          </a:p>
        </p:txBody>
      </p:sp>
      <p:pic>
        <p:nvPicPr>
          <p:cNvPr id="8196" name="Рисунок 3" descr="закаливание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2950" y="1989138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332656"/>
            <a:ext cx="7851648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FF0000"/>
                </a:solidFill>
              </a:rPr>
              <a:t>ПРИНЦИПЫ ЗАКАЛИВАНИЯ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921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1714488"/>
            <a:ext cx="7854950" cy="2879725"/>
          </a:xfrm>
        </p:spPr>
        <p:txBody>
          <a:bodyPr/>
          <a:lstStyle/>
          <a:p>
            <a:pPr marR="0" algn="just"/>
            <a:r>
              <a:rPr lang="ru-RU" sz="3000" dirty="0" smtClean="0">
                <a:solidFill>
                  <a:schemeClr val="tx2"/>
                </a:solidFill>
              </a:rPr>
              <a:t>1. Систематичность проведения закаливающих процедур во все сезоны года.</a:t>
            </a:r>
          </a:p>
          <a:p>
            <a:pPr marR="0" algn="just"/>
            <a:endParaRPr lang="ru-RU" sz="3000" dirty="0" smtClean="0">
              <a:solidFill>
                <a:schemeClr val="tx2"/>
              </a:solidFill>
            </a:endParaRPr>
          </a:p>
          <a:p>
            <a:pPr marR="0" algn="just"/>
            <a:r>
              <a:rPr lang="ru-RU" sz="3000" dirty="0" smtClean="0">
                <a:solidFill>
                  <a:schemeClr val="tx2"/>
                </a:solidFill>
              </a:rPr>
              <a:t>2. Постепенность увеличения силы раздражающего воздействия.</a:t>
            </a:r>
          </a:p>
          <a:p>
            <a:pPr marR="0"/>
            <a:endParaRPr lang="ru-RU" dirty="0" smtClean="0"/>
          </a:p>
        </p:txBody>
      </p:sp>
      <p:pic>
        <p:nvPicPr>
          <p:cNvPr id="9220" name="Рисунок 3" descr="снегавик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4365625"/>
            <a:ext cx="2057400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88640"/>
            <a:ext cx="7851648" cy="13681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0000"/>
                </a:solidFill>
              </a:rPr>
              <a:t>Методы закаливания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ятиугольник 3"/>
          <p:cNvSpPr/>
          <p:nvPr/>
        </p:nvSpPr>
        <p:spPr>
          <a:xfrm>
            <a:off x="250825" y="1916113"/>
            <a:ext cx="792163" cy="21748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ятиугольник 4"/>
          <p:cNvSpPr/>
          <p:nvPr/>
        </p:nvSpPr>
        <p:spPr>
          <a:xfrm>
            <a:off x="250825" y="2924175"/>
            <a:ext cx="792163" cy="217488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ятиугольник 5"/>
          <p:cNvSpPr/>
          <p:nvPr/>
        </p:nvSpPr>
        <p:spPr>
          <a:xfrm>
            <a:off x="250825" y="3860800"/>
            <a:ext cx="792163" cy="21590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ятиугольник 6"/>
          <p:cNvSpPr/>
          <p:nvPr/>
        </p:nvSpPr>
        <p:spPr>
          <a:xfrm>
            <a:off x="250825" y="4797425"/>
            <a:ext cx="792163" cy="21590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187450" y="1700213"/>
            <a:ext cx="6121400" cy="7921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FFFF00"/>
                </a:solidFill>
              </a:rPr>
              <a:t>Самый традиционный – метод постепенного увеличения силы раздражителя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87450" y="2636838"/>
            <a:ext cx="6121400" cy="7921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FFFF00"/>
                </a:solidFill>
              </a:rPr>
              <a:t>Метод контрастный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187450" y="3573463"/>
            <a:ext cx="6121400" cy="7921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FFFF00"/>
                </a:solidFill>
              </a:rPr>
              <a:t>Метод без снижения температуры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214414" y="4572008"/>
            <a:ext cx="6121400" cy="7921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FFFF00"/>
                </a:solidFill>
              </a:rPr>
              <a:t>Метод интенсивного закаливания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88640"/>
            <a:ext cx="7851648" cy="86409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0000"/>
                </a:solidFill>
              </a:rPr>
              <a:t>Виды закаливания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533400" y="1052736"/>
          <a:ext cx="5622776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268" name="Рисунок 5" descr="обтирание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48488" y="2133600"/>
            <a:ext cx="14097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88640"/>
            <a:ext cx="7851648" cy="1296144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0000"/>
                </a:solidFill>
              </a:rPr>
              <a:t>Закаливающие факторы на физкультурных занятиях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850" y="1557338"/>
            <a:ext cx="8424863" cy="4535487"/>
          </a:xfrm>
        </p:spPr>
        <p:txBody>
          <a:bodyPr>
            <a:normAutofit/>
          </a:bodyPr>
          <a:lstStyle/>
          <a:p>
            <a:pPr marR="0" algn="l"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200" dirty="0" smtClean="0">
                <a:solidFill>
                  <a:srgbClr val="FFFF00"/>
                </a:solidFill>
              </a:rPr>
              <a:t>Использование легкой физкультурной формы (закаливание воздухом): футболки, шорты, носки и спортивная обувь</a:t>
            </a:r>
          </a:p>
          <a:p>
            <a:pPr marR="0" algn="l"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200" dirty="0" smtClean="0">
                <a:solidFill>
                  <a:srgbClr val="FFFF00"/>
                </a:solidFill>
              </a:rPr>
              <a:t>Наличие физических нагрузок в соответствии с принципами закаливания (систематичность и постепенность усложнения)</a:t>
            </a:r>
          </a:p>
          <a:p>
            <a:pPr marR="0" algn="l"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200" dirty="0" smtClean="0">
                <a:solidFill>
                  <a:srgbClr val="FFFF00"/>
                </a:solidFill>
              </a:rPr>
              <a:t>Проведение физкультурных занятий на воздухе ( закаливание солнцем и воздухом )</a:t>
            </a:r>
          </a:p>
          <a:p>
            <a:pPr marR="0" algn="l"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200" dirty="0" smtClean="0">
                <a:solidFill>
                  <a:srgbClr val="FFFF00"/>
                </a:solidFill>
              </a:rPr>
              <a:t>Соблюдение температурного режима в зале</a:t>
            </a:r>
          </a:p>
          <a:p>
            <a:pPr marR="0" algn="l"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200" dirty="0" smtClean="0">
                <a:solidFill>
                  <a:srgbClr val="FFFF00"/>
                </a:solidFill>
              </a:rPr>
              <a:t>Ходьба по массажным коврикам</a:t>
            </a:r>
          </a:p>
          <a:p>
            <a:pPr marR="0" algn="l"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200" dirty="0" smtClean="0">
                <a:solidFill>
                  <a:srgbClr val="FFFF00"/>
                </a:solidFill>
              </a:rPr>
              <a:t>Дыхательная гимнастика (</a:t>
            </a:r>
            <a:r>
              <a:rPr lang="ru-RU" sz="2200" dirty="0" err="1" smtClean="0">
                <a:solidFill>
                  <a:srgbClr val="FFFF00"/>
                </a:solidFill>
              </a:rPr>
              <a:t>логоритмические</a:t>
            </a:r>
            <a:r>
              <a:rPr lang="ru-RU" sz="2200" dirty="0" smtClean="0">
                <a:solidFill>
                  <a:srgbClr val="FFFF00"/>
                </a:solidFill>
              </a:rPr>
              <a:t> упражнения в структуре занятия)</a:t>
            </a:r>
          </a:p>
          <a:p>
            <a:pPr marR="0" algn="l"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200" dirty="0" smtClean="0">
                <a:solidFill>
                  <a:srgbClr val="FFFF00"/>
                </a:solidFill>
              </a:rPr>
              <a:t>Ритмическая гимнастика (высокая двигательная активность в соответствии с принципами систематичности и постепенности </a:t>
            </a:r>
            <a:r>
              <a:rPr lang="ru-RU" sz="2200" dirty="0" smtClean="0"/>
              <a:t>усложнения)</a:t>
            </a:r>
          </a:p>
          <a:p>
            <a:pPr marR="0">
              <a:lnSpc>
                <a:spcPct val="90000"/>
              </a:lnSpc>
            </a:pPr>
            <a:endParaRPr lang="ru-RU" sz="2200" dirty="0" smtClean="0"/>
          </a:p>
        </p:txBody>
      </p:sp>
      <p:pic>
        <p:nvPicPr>
          <p:cNvPr id="13316" name="Рисунок 3" descr="детишки на занятиях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00" y="5661025"/>
            <a:ext cx="1385888" cy="103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Я приучен к распорядку, чтобы бодрым быть весь день,</a:t>
            </a:r>
            <a:br>
              <a:rPr lang="ru-RU" sz="2000" dirty="0" smtClean="0"/>
            </a:br>
            <a:r>
              <a:rPr lang="ru-RU" sz="2000" dirty="0" smtClean="0"/>
              <a:t>По утрам на физзарядку становиться мне не лень!</a:t>
            </a:r>
            <a:endParaRPr lang="ru-RU" sz="2000" dirty="0"/>
          </a:p>
        </p:txBody>
      </p:sp>
      <p:pic>
        <p:nvPicPr>
          <p:cNvPr id="4" name="Содержимое 3" descr="DSC077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57667" y="1600200"/>
            <a:ext cx="8028665" cy="4525963"/>
          </a:xfrm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1600" b="0" dirty="0" smtClean="0">
                <a:solidFill>
                  <a:srgbClr val="7030A0"/>
                </a:solidFill>
              </a:rPr>
              <a:t>Традиционные и нетрадиционные виды закаливания</a:t>
            </a:r>
            <a:br>
              <a:rPr lang="ru-RU" sz="1600" b="0" dirty="0" smtClean="0">
                <a:solidFill>
                  <a:srgbClr val="7030A0"/>
                </a:solidFill>
              </a:rPr>
            </a:br>
            <a:r>
              <a:rPr lang="ru-RU" sz="1600" b="0" dirty="0" smtClean="0">
                <a:solidFill>
                  <a:srgbClr val="7030A0"/>
                </a:solidFill>
              </a:rPr>
              <a:t>Хождение по «Дорожкам здоровья»</a:t>
            </a:r>
            <a:endParaRPr lang="ru-RU" sz="1600" b="0" dirty="0">
              <a:solidFill>
                <a:srgbClr val="7030A0"/>
              </a:solidFill>
            </a:endParaRPr>
          </a:p>
        </p:txBody>
      </p:sp>
      <p:pic>
        <p:nvPicPr>
          <p:cNvPr id="7" name="Рисунок 6" descr="DSC07722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/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1785918" y="5357826"/>
            <a:ext cx="5486400" cy="804862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FFFF00"/>
                </a:solidFill>
              </a:rPr>
              <a:t>Мы шагаем, мы шагаем, выше ножки поднимаем,</a:t>
            </a:r>
          </a:p>
          <a:p>
            <a:r>
              <a:rPr lang="ru-RU" sz="1800" dirty="0" smtClean="0">
                <a:solidFill>
                  <a:srgbClr val="FFFF00"/>
                </a:solidFill>
              </a:rPr>
              <a:t>Раз, два, три, четыре, пять, мы пойдем шагать опять!</a:t>
            </a:r>
          </a:p>
          <a:p>
            <a:endParaRPr lang="ru-RU" sz="1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8"/>
          </a:xfrm>
        </p:spPr>
        <p:txBody>
          <a:bodyPr>
            <a:noAutofit/>
          </a:bodyPr>
          <a:lstStyle/>
          <a:p>
            <a:r>
              <a:rPr lang="ru-RU" sz="4800" dirty="0" err="1" smtClean="0">
                <a:solidFill>
                  <a:srgbClr val="FF0000"/>
                </a:solidFill>
              </a:rPr>
              <a:t>Самомассаж</a:t>
            </a:r>
            <a:r>
              <a:rPr lang="ru-RU" sz="4800" dirty="0" smtClean="0">
                <a:solidFill>
                  <a:srgbClr val="FF0000"/>
                </a:solidFill>
              </a:rPr>
              <a:t/>
            </a:r>
            <a:br>
              <a:rPr lang="ru-RU" sz="4800" dirty="0" smtClean="0">
                <a:solidFill>
                  <a:srgbClr val="FF0000"/>
                </a:solidFill>
              </a:rPr>
            </a:b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1250945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tx2"/>
                </a:solidFill>
              </a:rPr>
              <a:t>Гладь мои ладошки, ёж, </a:t>
            </a:r>
          </a:p>
          <a:p>
            <a:r>
              <a:rPr lang="ru-RU" sz="1800" dirty="0" smtClean="0">
                <a:solidFill>
                  <a:schemeClr val="tx2"/>
                </a:solidFill>
              </a:rPr>
              <a:t>Ты колючий, ну и что ж.</a:t>
            </a:r>
            <a:br>
              <a:rPr lang="ru-RU" sz="1800" dirty="0" smtClean="0">
                <a:solidFill>
                  <a:schemeClr val="tx2"/>
                </a:solidFill>
              </a:rPr>
            </a:br>
            <a:r>
              <a:rPr lang="ru-RU" sz="1800" dirty="0" smtClean="0">
                <a:solidFill>
                  <a:schemeClr val="tx2"/>
                </a:solidFill>
              </a:rPr>
              <a:t>Я хочу тебя погладить, </a:t>
            </a:r>
          </a:p>
          <a:p>
            <a:r>
              <a:rPr lang="ru-RU" sz="1800" dirty="0" smtClean="0">
                <a:solidFill>
                  <a:schemeClr val="tx2"/>
                </a:solidFill>
              </a:rPr>
              <a:t>Я хочу с тобой поладить!</a:t>
            </a:r>
            <a:endParaRPr lang="ru-RU" sz="1800" dirty="0">
              <a:solidFill>
                <a:schemeClr val="tx2"/>
              </a:solidFill>
            </a:endParaRPr>
          </a:p>
        </p:txBody>
      </p:sp>
      <p:pic>
        <p:nvPicPr>
          <p:cNvPr id="10" name="Содержимое 9" descr="DSC0761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11740"/>
            <a:ext cx="4040188" cy="2277557"/>
          </a:xfrm>
        </p:spPr>
      </p:pic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" name="Содержимое 10" descr="DSC07727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645025" y="2634853"/>
            <a:ext cx="4041775" cy="3031331"/>
          </a:xfrm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Сон с доступом свежего воздуха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DSC077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57667" y="1600200"/>
            <a:ext cx="8028665" cy="4525963"/>
          </a:xfr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172560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Умывание и мытье рук прохладной водой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200" dirty="0" err="1" smtClean="0">
                <a:solidFill>
                  <a:srgbClr val="7030A0"/>
                </a:solidFill>
              </a:rPr>
              <a:t>Мойдодыру</a:t>
            </a:r>
            <a:r>
              <a:rPr lang="ru-RU" sz="2200" dirty="0" smtClean="0">
                <a:solidFill>
                  <a:srgbClr val="7030A0"/>
                </a:solidFill>
              </a:rPr>
              <a:t> я родня, отверни-ка ты меня,</a:t>
            </a:r>
            <a:br>
              <a:rPr lang="ru-RU" sz="2200" dirty="0" smtClean="0">
                <a:solidFill>
                  <a:srgbClr val="7030A0"/>
                </a:solidFill>
              </a:rPr>
            </a:br>
            <a:r>
              <a:rPr lang="ru-RU" sz="2200" dirty="0" smtClean="0">
                <a:solidFill>
                  <a:srgbClr val="7030A0"/>
                </a:solidFill>
              </a:rPr>
              <a:t>И прохладною водою живо я тебя умою!</a:t>
            </a:r>
            <a:endParaRPr lang="ru-RU" sz="2200" dirty="0">
              <a:solidFill>
                <a:srgbClr val="7030A0"/>
              </a:solidFill>
            </a:endParaRPr>
          </a:p>
        </p:txBody>
      </p:sp>
      <p:pic>
        <p:nvPicPr>
          <p:cNvPr id="4" name="Содержимое 3" descr="DSC084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64266" y="2214563"/>
            <a:ext cx="5215467" cy="3911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Игровые занятия и дидактические игры по формированию здорового образа жизни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7" name="Рисунок 6" descr="DSC0849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/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sz="2000" dirty="0" smtClean="0">
                <a:solidFill>
                  <a:srgbClr val="FFFF00"/>
                </a:solidFill>
              </a:rPr>
              <a:t>Никогда не </a:t>
            </a:r>
            <a:r>
              <a:rPr lang="ru-RU" sz="2000" dirty="0" err="1" smtClean="0">
                <a:solidFill>
                  <a:srgbClr val="FFFF00"/>
                </a:solidFill>
              </a:rPr>
              <a:t>унываю,и</a:t>
            </a:r>
            <a:r>
              <a:rPr lang="ru-RU" sz="2000" dirty="0" smtClean="0">
                <a:solidFill>
                  <a:srgbClr val="FFFF00"/>
                </a:solidFill>
              </a:rPr>
              <a:t> улыбка на лице, </a:t>
            </a:r>
          </a:p>
          <a:p>
            <a:r>
              <a:rPr lang="ru-RU" sz="2000" dirty="0" smtClean="0">
                <a:solidFill>
                  <a:srgbClr val="FFFF00"/>
                </a:solidFill>
              </a:rPr>
              <a:t>витамины принимаю, витамины А, В, С.</a:t>
            </a:r>
          </a:p>
          <a:p>
            <a:r>
              <a:rPr lang="ru-RU" sz="2000" dirty="0" smtClean="0">
                <a:solidFill>
                  <a:srgbClr val="FFFF00"/>
                </a:solidFill>
              </a:rPr>
              <a:t>От простуды и ангины принимаю витамины!</a:t>
            </a:r>
            <a:endParaRPr lang="ru-RU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57158" y="357166"/>
            <a:ext cx="8158162" cy="214314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Полоскание рта и горла настоем лекарственных трав</a:t>
            </a:r>
            <a:br>
              <a:rPr lang="ru-RU" dirty="0" smtClean="0"/>
            </a:br>
            <a:r>
              <a:rPr lang="ru-RU" sz="1800" dirty="0" smtClean="0"/>
              <a:t>Чтобы горло закалять, нужно горло полоскать,</a:t>
            </a:r>
            <a:br>
              <a:rPr lang="ru-RU" sz="1800" dirty="0" smtClean="0"/>
            </a:br>
            <a:r>
              <a:rPr lang="ru-RU" sz="1800" dirty="0" smtClean="0"/>
              <a:t>Мы волшебною водичкой с травкой нужною водичкой</a:t>
            </a:r>
            <a:br>
              <a:rPr lang="ru-RU" sz="1800" dirty="0" smtClean="0"/>
            </a:br>
            <a:r>
              <a:rPr lang="ru-RU" sz="1800" dirty="0" smtClean="0"/>
              <a:t>Будем горло полоскать и не будем унывать!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DSC0824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2214554"/>
            <a:ext cx="6034617" cy="4286280"/>
          </a:xfrm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Закаливающая дыхательная гимнастика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DSC078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74764" y="1600200"/>
            <a:ext cx="3394472" cy="4525963"/>
          </a:xfrm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Закаливание рук с использованием игр с водой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Чудесная водичка,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Волшебная водичка!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9" name="Содержимое 8" descr="DSC0846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35448"/>
            <a:ext cx="4040188" cy="3030141"/>
          </a:xfrm>
        </p:spPr>
      </p:pic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Сегодня закаляет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 ладошки у ребят</a:t>
            </a:r>
            <a:r>
              <a:rPr lang="ru-RU" dirty="0" smtClean="0"/>
              <a:t>!</a:t>
            </a:r>
            <a:endParaRPr lang="ru-RU" dirty="0"/>
          </a:p>
        </p:txBody>
      </p:sp>
      <p:pic>
        <p:nvPicPr>
          <p:cNvPr id="10" name="Содержимое 9" descr="DSC08432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634853"/>
            <a:ext cx="4041775" cy="3031331"/>
          </a:xfr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85720" y="285728"/>
            <a:ext cx="8372476" cy="3429024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А теперь пора прощаться,</a:t>
            </a:r>
            <a:br>
              <a:rPr lang="ru-RU" sz="4800" b="1" dirty="0" smtClean="0">
                <a:solidFill>
                  <a:srgbClr val="FF0000"/>
                </a:solidFill>
              </a:rPr>
            </a:br>
            <a:r>
              <a:rPr lang="ru-RU" sz="4800" b="1" dirty="0" smtClean="0">
                <a:solidFill>
                  <a:srgbClr val="FF0000"/>
                </a:solidFill>
              </a:rPr>
              <a:t>Всем желаем закаляться,</a:t>
            </a:r>
            <a:br>
              <a:rPr lang="ru-RU" sz="4800" b="1" dirty="0" smtClean="0">
                <a:solidFill>
                  <a:srgbClr val="FF0000"/>
                </a:solidFill>
              </a:rPr>
            </a:br>
            <a:r>
              <a:rPr lang="ru-RU" sz="4800" b="1" dirty="0" smtClean="0">
                <a:solidFill>
                  <a:srgbClr val="FF0000"/>
                </a:solidFill>
              </a:rPr>
              <a:t>Не болеть и не хворать,</a:t>
            </a:r>
            <a:br>
              <a:rPr lang="ru-RU" sz="4800" b="1" dirty="0" smtClean="0">
                <a:solidFill>
                  <a:srgbClr val="FF0000"/>
                </a:solidFill>
              </a:rPr>
            </a:br>
            <a:r>
              <a:rPr lang="ru-RU" sz="4800" b="1" dirty="0" smtClean="0">
                <a:solidFill>
                  <a:srgbClr val="FF0000"/>
                </a:solidFill>
              </a:rPr>
              <a:t>И здоровыми всем стать!</a:t>
            </a:r>
            <a:br>
              <a:rPr lang="ru-RU" sz="4800" b="1" dirty="0" smtClean="0">
                <a:solidFill>
                  <a:srgbClr val="FF0000"/>
                </a:solidFill>
              </a:rPr>
            </a:b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DSC0847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3071810"/>
            <a:ext cx="6034617" cy="3786190"/>
          </a:xfrm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331</Words>
  <Application>Microsoft Office PowerPoint</Application>
  <PresentationFormat>Экран (4:3)</PresentationFormat>
  <Paragraphs>55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Использование нетрадиционных методов закаливания детей в МАДОУ №308</vt:lpstr>
      <vt:lpstr>Будь здоров, малыш </vt:lpstr>
      <vt:lpstr>«Детям совершенно так же, как и нам, взрослым, хочется быть здоровыми и сильными, только дети не знают, что для этого надо делать. Объяснить им это – наша задача.» Януш Корчак.</vt:lpstr>
      <vt:lpstr>Что такое закаливание?</vt:lpstr>
      <vt:lpstr>ПРИНЦИПЫ ЗАКАЛИВАНИЯ</vt:lpstr>
      <vt:lpstr>Методы закаливания</vt:lpstr>
      <vt:lpstr>Виды закаливания</vt:lpstr>
      <vt:lpstr>Закаливающие факторы на физкультурных занятиях</vt:lpstr>
      <vt:lpstr>Я приучен к распорядку, чтобы бодрым быть весь день, По утрам на физзарядку становиться мне не лень!</vt:lpstr>
      <vt:lpstr>Традиционные и нетрадиционные виды закаливания Хождение по «Дорожкам здоровья»</vt:lpstr>
      <vt:lpstr>Самомассаж </vt:lpstr>
      <vt:lpstr>Сон с доступом свежего воздуха</vt:lpstr>
      <vt:lpstr>Умывание и мытье рук прохладной водой Мойдодыру я родня, отверни-ка ты меня, И прохладною водою живо я тебя умою!</vt:lpstr>
      <vt:lpstr>Игровые занятия и дидактические игры по формированию здорового образа жизни</vt:lpstr>
      <vt:lpstr>Полоскание рта и горла настоем лекарственных трав Чтобы горло закалять, нужно горло полоскать, Мы волшебною водичкой с травкой нужною водичкой Будем горло полоскать и не будем унывать! </vt:lpstr>
      <vt:lpstr>Закаливающая дыхательная гимнастика</vt:lpstr>
      <vt:lpstr>Закаливание рук с использованием игр с водой</vt:lpstr>
      <vt:lpstr>А теперь пора прощаться, Всем желаем закаляться, Не болеть и не хворать, И здоровыми всем стать!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Будь здоров, малыш </dc:title>
  <dc:creator>Евросеть</dc:creator>
  <cp:lastModifiedBy>Евросеть</cp:lastModifiedBy>
  <cp:revision>5</cp:revision>
  <dcterms:created xsi:type="dcterms:W3CDTF">2016-02-12T12:34:24Z</dcterms:created>
  <dcterms:modified xsi:type="dcterms:W3CDTF">2016-02-12T14:52:22Z</dcterms:modified>
</cp:coreProperties>
</file>